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67" r:id="rId1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DE1C14-2E0F-45A7-B322-C2C3E80192AB}" type="doc">
      <dgm:prSet loTypeId="urn:microsoft.com/office/officeart/2005/8/layout/vList6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32C4EFC2-F32D-4D7B-BAAF-E9C1AD05FBF9}">
      <dgm:prSet phldrT="[Metin]"/>
      <dgm:spPr/>
      <dgm:t>
        <a:bodyPr/>
        <a:lstStyle/>
        <a:p>
          <a:r>
            <a:rPr lang="tr-TR" dirty="0" smtClean="0"/>
            <a:t>Halkla İlişkiler</a:t>
          </a:r>
          <a:endParaRPr lang="tr-TR" dirty="0"/>
        </a:p>
      </dgm:t>
    </dgm:pt>
    <dgm:pt modelId="{AF1F21BF-F410-4C08-9DCD-A81CA3420AD0}" type="parTrans" cxnId="{2D6FBF8F-3062-4606-8F02-3C5B56DFA1D1}">
      <dgm:prSet/>
      <dgm:spPr/>
      <dgm:t>
        <a:bodyPr/>
        <a:lstStyle/>
        <a:p>
          <a:endParaRPr lang="tr-TR"/>
        </a:p>
      </dgm:t>
    </dgm:pt>
    <dgm:pt modelId="{F9DFC38F-C766-491B-AE96-CC7B6DAE621F}" type="sibTrans" cxnId="{2D6FBF8F-3062-4606-8F02-3C5B56DFA1D1}">
      <dgm:prSet/>
      <dgm:spPr/>
      <dgm:t>
        <a:bodyPr/>
        <a:lstStyle/>
        <a:p>
          <a:endParaRPr lang="tr-TR"/>
        </a:p>
      </dgm:t>
    </dgm:pt>
    <dgm:pt modelId="{4B07A7D2-72B7-41E4-B9C4-CB852EBFA96B}">
      <dgm:prSet phldrT="[Metin]"/>
      <dgm:spPr/>
      <dgm:t>
        <a:bodyPr/>
        <a:lstStyle/>
        <a:p>
          <a:r>
            <a:rPr lang="tr-TR" dirty="0" smtClean="0"/>
            <a:t>İkna</a:t>
          </a:r>
          <a:endParaRPr lang="tr-TR" dirty="0"/>
        </a:p>
      </dgm:t>
    </dgm:pt>
    <dgm:pt modelId="{AE0C9E09-90A7-4E2F-AED6-D5B52AA1BD12}" type="parTrans" cxnId="{0C7025AE-EA50-4FEB-9CD4-2BE69F78656E}">
      <dgm:prSet/>
      <dgm:spPr/>
      <dgm:t>
        <a:bodyPr/>
        <a:lstStyle/>
        <a:p>
          <a:endParaRPr lang="tr-TR"/>
        </a:p>
      </dgm:t>
    </dgm:pt>
    <dgm:pt modelId="{CAC15A5B-763D-4A5F-BBA6-2CD38FCE2E38}" type="sibTrans" cxnId="{0C7025AE-EA50-4FEB-9CD4-2BE69F78656E}">
      <dgm:prSet/>
      <dgm:spPr/>
      <dgm:t>
        <a:bodyPr/>
        <a:lstStyle/>
        <a:p>
          <a:endParaRPr lang="tr-TR"/>
        </a:p>
      </dgm:t>
    </dgm:pt>
    <dgm:pt modelId="{98DB233C-7182-47C4-8039-B2A95E5EC644}">
      <dgm:prSet phldrT="[Metin]"/>
      <dgm:spPr/>
      <dgm:t>
        <a:bodyPr/>
        <a:lstStyle/>
        <a:p>
          <a:r>
            <a:rPr lang="tr-TR" dirty="0" smtClean="0"/>
            <a:t>Reklam</a:t>
          </a:r>
          <a:endParaRPr lang="tr-TR" dirty="0"/>
        </a:p>
      </dgm:t>
    </dgm:pt>
    <dgm:pt modelId="{711C0BB9-7F5F-4B0C-BF40-219FE6ABD875}" type="parTrans" cxnId="{19CB2D08-08C3-4AFD-A4C6-719BA8615B4B}">
      <dgm:prSet/>
      <dgm:spPr/>
      <dgm:t>
        <a:bodyPr/>
        <a:lstStyle/>
        <a:p>
          <a:endParaRPr lang="tr-TR"/>
        </a:p>
      </dgm:t>
    </dgm:pt>
    <dgm:pt modelId="{10256921-C3C3-406A-AD2C-DF15E08212BE}" type="sibTrans" cxnId="{19CB2D08-08C3-4AFD-A4C6-719BA8615B4B}">
      <dgm:prSet/>
      <dgm:spPr/>
      <dgm:t>
        <a:bodyPr/>
        <a:lstStyle/>
        <a:p>
          <a:endParaRPr lang="tr-TR"/>
        </a:p>
      </dgm:t>
    </dgm:pt>
    <dgm:pt modelId="{141763BF-7482-4828-ADA5-1C5074AAD91A}">
      <dgm:prSet phldrT="[Metin]"/>
      <dgm:spPr/>
      <dgm:t>
        <a:bodyPr/>
        <a:lstStyle/>
        <a:p>
          <a:r>
            <a:rPr lang="tr-TR" dirty="0" smtClean="0"/>
            <a:t>İkna</a:t>
          </a:r>
          <a:endParaRPr lang="tr-TR" dirty="0"/>
        </a:p>
      </dgm:t>
    </dgm:pt>
    <dgm:pt modelId="{A8EC2497-73F0-414C-BFDC-DC48E27493F4}" type="parTrans" cxnId="{63BA6483-C02E-4D81-BEA1-7C852EF7EEFF}">
      <dgm:prSet/>
      <dgm:spPr/>
      <dgm:t>
        <a:bodyPr/>
        <a:lstStyle/>
        <a:p>
          <a:endParaRPr lang="tr-TR"/>
        </a:p>
      </dgm:t>
    </dgm:pt>
    <dgm:pt modelId="{CAD5688A-41AC-406F-AFA2-386323D3E934}" type="sibTrans" cxnId="{63BA6483-C02E-4D81-BEA1-7C852EF7EEFF}">
      <dgm:prSet/>
      <dgm:spPr/>
      <dgm:t>
        <a:bodyPr/>
        <a:lstStyle/>
        <a:p>
          <a:endParaRPr lang="tr-TR"/>
        </a:p>
      </dgm:t>
    </dgm:pt>
    <dgm:pt modelId="{975943ED-DEBD-4589-BEB9-C06A40244216}" type="pres">
      <dgm:prSet presAssocID="{2BDE1C14-2E0F-45A7-B322-C2C3E80192AB}" presName="Name0" presStyleCnt="0">
        <dgm:presLayoutVars>
          <dgm:dir/>
          <dgm:animLvl val="lvl"/>
          <dgm:resizeHandles/>
        </dgm:presLayoutVars>
      </dgm:prSet>
      <dgm:spPr/>
    </dgm:pt>
    <dgm:pt modelId="{6E1EC574-3662-40C8-97F6-C1287FE4A18D}" type="pres">
      <dgm:prSet presAssocID="{32C4EFC2-F32D-4D7B-BAAF-E9C1AD05FBF9}" presName="linNode" presStyleCnt="0"/>
      <dgm:spPr/>
    </dgm:pt>
    <dgm:pt modelId="{62086013-38A1-4F66-9489-DD6C99E0FB96}" type="pres">
      <dgm:prSet presAssocID="{32C4EFC2-F32D-4D7B-BAAF-E9C1AD05FBF9}" presName="parentShp" presStyleLbl="node1" presStyleIdx="0" presStyleCnt="2">
        <dgm:presLayoutVars>
          <dgm:bulletEnabled val="1"/>
        </dgm:presLayoutVars>
      </dgm:prSet>
      <dgm:spPr/>
    </dgm:pt>
    <dgm:pt modelId="{C705481C-2E65-4E4F-ADC5-3F5A147C652E}" type="pres">
      <dgm:prSet presAssocID="{32C4EFC2-F32D-4D7B-BAAF-E9C1AD05FBF9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7F924A4-6317-4237-A489-EA482D420041}" type="pres">
      <dgm:prSet presAssocID="{F9DFC38F-C766-491B-AE96-CC7B6DAE621F}" presName="spacing" presStyleCnt="0"/>
      <dgm:spPr/>
    </dgm:pt>
    <dgm:pt modelId="{33CAC144-3F65-4A60-9B58-78E4D3192F3D}" type="pres">
      <dgm:prSet presAssocID="{98DB233C-7182-47C4-8039-B2A95E5EC644}" presName="linNode" presStyleCnt="0"/>
      <dgm:spPr/>
    </dgm:pt>
    <dgm:pt modelId="{35AF7762-4861-496F-8C3A-BDD91871F71E}" type="pres">
      <dgm:prSet presAssocID="{98DB233C-7182-47C4-8039-B2A95E5EC644}" presName="parentShp" presStyleLbl="node1" presStyleIdx="1" presStyleCnt="2">
        <dgm:presLayoutVars>
          <dgm:bulletEnabled val="1"/>
        </dgm:presLayoutVars>
      </dgm:prSet>
      <dgm:spPr/>
    </dgm:pt>
    <dgm:pt modelId="{36CB06A7-4260-43E7-A177-2B6D6FE0E732}" type="pres">
      <dgm:prSet presAssocID="{98DB233C-7182-47C4-8039-B2A95E5EC644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9CB2D08-08C3-4AFD-A4C6-719BA8615B4B}" srcId="{2BDE1C14-2E0F-45A7-B322-C2C3E80192AB}" destId="{98DB233C-7182-47C4-8039-B2A95E5EC644}" srcOrd="1" destOrd="0" parTransId="{711C0BB9-7F5F-4B0C-BF40-219FE6ABD875}" sibTransId="{10256921-C3C3-406A-AD2C-DF15E08212BE}"/>
    <dgm:cxn modelId="{C71EC267-C1E8-47E2-8259-A6135FDDAC71}" type="presOf" srcId="{141763BF-7482-4828-ADA5-1C5074AAD91A}" destId="{36CB06A7-4260-43E7-A177-2B6D6FE0E732}" srcOrd="0" destOrd="0" presId="urn:microsoft.com/office/officeart/2005/8/layout/vList6"/>
    <dgm:cxn modelId="{0C7025AE-EA50-4FEB-9CD4-2BE69F78656E}" srcId="{32C4EFC2-F32D-4D7B-BAAF-E9C1AD05FBF9}" destId="{4B07A7D2-72B7-41E4-B9C4-CB852EBFA96B}" srcOrd="0" destOrd="0" parTransId="{AE0C9E09-90A7-4E2F-AED6-D5B52AA1BD12}" sibTransId="{CAC15A5B-763D-4A5F-BBA6-2CD38FCE2E38}"/>
    <dgm:cxn modelId="{2D6FBF8F-3062-4606-8F02-3C5B56DFA1D1}" srcId="{2BDE1C14-2E0F-45A7-B322-C2C3E80192AB}" destId="{32C4EFC2-F32D-4D7B-BAAF-E9C1AD05FBF9}" srcOrd="0" destOrd="0" parTransId="{AF1F21BF-F410-4C08-9DCD-A81CA3420AD0}" sibTransId="{F9DFC38F-C766-491B-AE96-CC7B6DAE621F}"/>
    <dgm:cxn modelId="{4FD7B0AE-974A-488A-B5D3-04AB03DB455C}" type="presOf" srcId="{4B07A7D2-72B7-41E4-B9C4-CB852EBFA96B}" destId="{C705481C-2E65-4E4F-ADC5-3F5A147C652E}" srcOrd="0" destOrd="0" presId="urn:microsoft.com/office/officeart/2005/8/layout/vList6"/>
    <dgm:cxn modelId="{15DD7F73-C06F-47C9-BD3D-B56C61B5DC83}" type="presOf" srcId="{2BDE1C14-2E0F-45A7-B322-C2C3E80192AB}" destId="{975943ED-DEBD-4589-BEB9-C06A40244216}" srcOrd="0" destOrd="0" presId="urn:microsoft.com/office/officeart/2005/8/layout/vList6"/>
    <dgm:cxn modelId="{63BA6483-C02E-4D81-BEA1-7C852EF7EEFF}" srcId="{98DB233C-7182-47C4-8039-B2A95E5EC644}" destId="{141763BF-7482-4828-ADA5-1C5074AAD91A}" srcOrd="0" destOrd="0" parTransId="{A8EC2497-73F0-414C-BFDC-DC48E27493F4}" sibTransId="{CAD5688A-41AC-406F-AFA2-386323D3E934}"/>
    <dgm:cxn modelId="{7DD4CDC1-167A-48D3-A088-EC0CB4863448}" type="presOf" srcId="{32C4EFC2-F32D-4D7B-BAAF-E9C1AD05FBF9}" destId="{62086013-38A1-4F66-9489-DD6C99E0FB96}" srcOrd="0" destOrd="0" presId="urn:microsoft.com/office/officeart/2005/8/layout/vList6"/>
    <dgm:cxn modelId="{A6A97AA1-C4AE-4B2C-B62B-298F46AAC914}" type="presOf" srcId="{98DB233C-7182-47C4-8039-B2A95E5EC644}" destId="{35AF7762-4861-496F-8C3A-BDD91871F71E}" srcOrd="0" destOrd="0" presId="urn:microsoft.com/office/officeart/2005/8/layout/vList6"/>
    <dgm:cxn modelId="{BB62045B-2D6A-4FA1-A68C-355022D813B6}" type="presParOf" srcId="{975943ED-DEBD-4589-BEB9-C06A40244216}" destId="{6E1EC574-3662-40C8-97F6-C1287FE4A18D}" srcOrd="0" destOrd="0" presId="urn:microsoft.com/office/officeart/2005/8/layout/vList6"/>
    <dgm:cxn modelId="{D34CCC9E-6AF4-46E8-937B-5526D729CB65}" type="presParOf" srcId="{6E1EC574-3662-40C8-97F6-C1287FE4A18D}" destId="{62086013-38A1-4F66-9489-DD6C99E0FB96}" srcOrd="0" destOrd="0" presId="urn:microsoft.com/office/officeart/2005/8/layout/vList6"/>
    <dgm:cxn modelId="{BC35C4E4-59B1-4C84-92C7-E6C8F8466BFF}" type="presParOf" srcId="{6E1EC574-3662-40C8-97F6-C1287FE4A18D}" destId="{C705481C-2E65-4E4F-ADC5-3F5A147C652E}" srcOrd="1" destOrd="0" presId="urn:microsoft.com/office/officeart/2005/8/layout/vList6"/>
    <dgm:cxn modelId="{75FABB5C-57A8-4C59-8874-9BF37A1BB736}" type="presParOf" srcId="{975943ED-DEBD-4589-BEB9-C06A40244216}" destId="{D7F924A4-6317-4237-A489-EA482D420041}" srcOrd="1" destOrd="0" presId="urn:microsoft.com/office/officeart/2005/8/layout/vList6"/>
    <dgm:cxn modelId="{68E869EB-E5D5-4F28-9935-5F61B0A486E3}" type="presParOf" srcId="{975943ED-DEBD-4589-BEB9-C06A40244216}" destId="{33CAC144-3F65-4A60-9B58-78E4D3192F3D}" srcOrd="2" destOrd="0" presId="urn:microsoft.com/office/officeart/2005/8/layout/vList6"/>
    <dgm:cxn modelId="{99E0D409-D512-4FC8-A243-D71CA061EBB1}" type="presParOf" srcId="{33CAC144-3F65-4A60-9B58-78E4D3192F3D}" destId="{35AF7762-4861-496F-8C3A-BDD91871F71E}" srcOrd="0" destOrd="0" presId="urn:microsoft.com/office/officeart/2005/8/layout/vList6"/>
    <dgm:cxn modelId="{6DD55B7A-26F9-4AA7-BDBE-66C486E55712}" type="presParOf" srcId="{33CAC144-3F65-4A60-9B58-78E4D3192F3D}" destId="{36CB06A7-4260-43E7-A177-2B6D6FE0E732}" srcOrd="1" destOrd="0" presId="urn:microsoft.com/office/officeart/2005/8/layout/vList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426C2B-B19B-48FF-943B-248B304B3A85}" type="doc">
      <dgm:prSet loTypeId="urn:microsoft.com/office/officeart/2005/8/layout/hList3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E8331908-D4A4-4C60-9736-6AE5288FF889}">
      <dgm:prSet phldrT="[Metin]"/>
      <dgm:spPr/>
      <dgm:t>
        <a:bodyPr/>
        <a:lstStyle/>
        <a:p>
          <a:r>
            <a:rPr lang="tr-TR" dirty="0" smtClean="0"/>
            <a:t>Aristo</a:t>
          </a:r>
          <a:endParaRPr lang="tr-TR" dirty="0"/>
        </a:p>
      </dgm:t>
    </dgm:pt>
    <dgm:pt modelId="{B3D84E71-8977-4B00-AEF7-5599A247EB51}" type="parTrans" cxnId="{FB4FDE59-9510-477D-A92E-F3FA25BB3B3F}">
      <dgm:prSet/>
      <dgm:spPr/>
      <dgm:t>
        <a:bodyPr/>
        <a:lstStyle/>
        <a:p>
          <a:endParaRPr lang="tr-TR"/>
        </a:p>
      </dgm:t>
    </dgm:pt>
    <dgm:pt modelId="{AB26BB49-427E-4324-8CB5-6AD61DEF3ED3}" type="sibTrans" cxnId="{FB4FDE59-9510-477D-A92E-F3FA25BB3B3F}">
      <dgm:prSet/>
      <dgm:spPr/>
      <dgm:t>
        <a:bodyPr/>
        <a:lstStyle/>
        <a:p>
          <a:endParaRPr lang="tr-TR"/>
        </a:p>
      </dgm:t>
    </dgm:pt>
    <dgm:pt modelId="{343A4431-9328-43F5-9775-F418983D8AC6}">
      <dgm:prSet phldrT="[Metin]"/>
      <dgm:spPr/>
      <dgm:t>
        <a:bodyPr/>
        <a:lstStyle/>
        <a:p>
          <a:r>
            <a:rPr lang="tr-TR" dirty="0" err="1" smtClean="0"/>
            <a:t>Ethos</a:t>
          </a:r>
          <a:endParaRPr lang="tr-TR" dirty="0"/>
        </a:p>
      </dgm:t>
    </dgm:pt>
    <dgm:pt modelId="{ACFDB624-BF72-4F01-A8D6-FD5BF007139B}" type="parTrans" cxnId="{AC077718-55E1-48EC-BE14-05E95672E8E8}">
      <dgm:prSet/>
      <dgm:spPr/>
      <dgm:t>
        <a:bodyPr/>
        <a:lstStyle/>
        <a:p>
          <a:endParaRPr lang="tr-TR"/>
        </a:p>
      </dgm:t>
    </dgm:pt>
    <dgm:pt modelId="{F0108774-EC80-4513-9CC1-FF6DE2041AD6}" type="sibTrans" cxnId="{AC077718-55E1-48EC-BE14-05E95672E8E8}">
      <dgm:prSet/>
      <dgm:spPr/>
      <dgm:t>
        <a:bodyPr/>
        <a:lstStyle/>
        <a:p>
          <a:endParaRPr lang="tr-TR"/>
        </a:p>
      </dgm:t>
    </dgm:pt>
    <dgm:pt modelId="{5067E9A8-4159-454B-AA24-81381813815A}">
      <dgm:prSet phldrT="[Metin]"/>
      <dgm:spPr/>
      <dgm:t>
        <a:bodyPr/>
        <a:lstStyle/>
        <a:p>
          <a:r>
            <a:rPr lang="tr-TR" dirty="0" smtClean="0"/>
            <a:t>Logos</a:t>
          </a:r>
          <a:endParaRPr lang="tr-TR" dirty="0"/>
        </a:p>
      </dgm:t>
    </dgm:pt>
    <dgm:pt modelId="{33A443CE-A6A3-4F3D-A931-E91A6B0ECFAC}" type="parTrans" cxnId="{11ABDAC4-2205-457C-AB92-2269129D05D0}">
      <dgm:prSet/>
      <dgm:spPr/>
      <dgm:t>
        <a:bodyPr/>
        <a:lstStyle/>
        <a:p>
          <a:endParaRPr lang="tr-TR"/>
        </a:p>
      </dgm:t>
    </dgm:pt>
    <dgm:pt modelId="{531D5452-E0DE-4DDB-AB02-B58013443B01}" type="sibTrans" cxnId="{11ABDAC4-2205-457C-AB92-2269129D05D0}">
      <dgm:prSet/>
      <dgm:spPr/>
      <dgm:t>
        <a:bodyPr/>
        <a:lstStyle/>
        <a:p>
          <a:endParaRPr lang="tr-TR"/>
        </a:p>
      </dgm:t>
    </dgm:pt>
    <dgm:pt modelId="{663358FB-AF04-4824-A10F-10B5CF0DF7EF}">
      <dgm:prSet phldrT="[Metin]"/>
      <dgm:spPr/>
      <dgm:t>
        <a:bodyPr/>
        <a:lstStyle/>
        <a:p>
          <a:r>
            <a:rPr lang="tr-TR" dirty="0" err="1" smtClean="0"/>
            <a:t>Pathos</a:t>
          </a:r>
          <a:endParaRPr lang="tr-TR" dirty="0"/>
        </a:p>
      </dgm:t>
    </dgm:pt>
    <dgm:pt modelId="{14CCE878-89FF-4F58-AC70-27DA768B6F6B}" type="parTrans" cxnId="{7677EF06-995F-4E18-8ED7-262FA4606720}">
      <dgm:prSet/>
      <dgm:spPr/>
      <dgm:t>
        <a:bodyPr/>
        <a:lstStyle/>
        <a:p>
          <a:endParaRPr lang="tr-TR"/>
        </a:p>
      </dgm:t>
    </dgm:pt>
    <dgm:pt modelId="{5ABDC42C-831F-40D5-8342-A9C45E6993A5}" type="sibTrans" cxnId="{7677EF06-995F-4E18-8ED7-262FA4606720}">
      <dgm:prSet/>
      <dgm:spPr/>
      <dgm:t>
        <a:bodyPr/>
        <a:lstStyle/>
        <a:p>
          <a:endParaRPr lang="tr-TR"/>
        </a:p>
      </dgm:t>
    </dgm:pt>
    <dgm:pt modelId="{3EB15D90-B874-43F0-8E57-F758DC75E50D}" type="pres">
      <dgm:prSet presAssocID="{C4426C2B-B19B-48FF-943B-248B304B3A85}" presName="composite" presStyleCnt="0">
        <dgm:presLayoutVars>
          <dgm:chMax val="1"/>
          <dgm:dir/>
          <dgm:resizeHandles val="exact"/>
        </dgm:presLayoutVars>
      </dgm:prSet>
      <dgm:spPr/>
    </dgm:pt>
    <dgm:pt modelId="{C3F8B65B-55AB-4ECD-8097-25E313CE2A73}" type="pres">
      <dgm:prSet presAssocID="{E8331908-D4A4-4C60-9736-6AE5288FF889}" presName="roof" presStyleLbl="dkBgShp" presStyleIdx="0" presStyleCnt="2"/>
      <dgm:spPr/>
    </dgm:pt>
    <dgm:pt modelId="{57471A78-400F-4C83-A5EB-8F478A02683D}" type="pres">
      <dgm:prSet presAssocID="{E8331908-D4A4-4C60-9736-6AE5288FF889}" presName="pillars" presStyleCnt="0"/>
      <dgm:spPr/>
    </dgm:pt>
    <dgm:pt modelId="{3A1314D1-C518-4604-96DF-DC7F88C79AC1}" type="pres">
      <dgm:prSet presAssocID="{E8331908-D4A4-4C60-9736-6AE5288FF889}" presName="pillar1" presStyleLbl="node1" presStyleIdx="0" presStyleCnt="3">
        <dgm:presLayoutVars>
          <dgm:bulletEnabled val="1"/>
        </dgm:presLayoutVars>
      </dgm:prSet>
      <dgm:spPr/>
    </dgm:pt>
    <dgm:pt modelId="{DE002F6E-76B8-4148-BD4F-E7EF9BE0666B}" type="pres">
      <dgm:prSet presAssocID="{5067E9A8-4159-454B-AA24-81381813815A}" presName="pillarX" presStyleLbl="node1" presStyleIdx="1" presStyleCnt="3">
        <dgm:presLayoutVars>
          <dgm:bulletEnabled val="1"/>
        </dgm:presLayoutVars>
      </dgm:prSet>
      <dgm:spPr/>
    </dgm:pt>
    <dgm:pt modelId="{54BDD23A-82BA-4DC2-AAC2-662F393F4D59}" type="pres">
      <dgm:prSet presAssocID="{663358FB-AF04-4824-A10F-10B5CF0DF7EF}" presName="pillarX" presStyleLbl="node1" presStyleIdx="2" presStyleCnt="3">
        <dgm:presLayoutVars>
          <dgm:bulletEnabled val="1"/>
        </dgm:presLayoutVars>
      </dgm:prSet>
      <dgm:spPr/>
    </dgm:pt>
    <dgm:pt modelId="{0751F91B-7DCA-4CE5-A661-A890503515F3}" type="pres">
      <dgm:prSet presAssocID="{E8331908-D4A4-4C60-9736-6AE5288FF889}" presName="base" presStyleLbl="dkBgShp" presStyleIdx="1" presStyleCnt="2"/>
      <dgm:spPr/>
    </dgm:pt>
  </dgm:ptLst>
  <dgm:cxnLst>
    <dgm:cxn modelId="{C7180958-E925-4273-92D7-B02C6BAB09F6}" type="presOf" srcId="{5067E9A8-4159-454B-AA24-81381813815A}" destId="{DE002F6E-76B8-4148-BD4F-E7EF9BE0666B}" srcOrd="0" destOrd="0" presId="urn:microsoft.com/office/officeart/2005/8/layout/hList3"/>
    <dgm:cxn modelId="{0210FF8D-542E-4940-97EC-A3BEC25B6818}" type="presOf" srcId="{C4426C2B-B19B-48FF-943B-248B304B3A85}" destId="{3EB15D90-B874-43F0-8E57-F758DC75E50D}" srcOrd="0" destOrd="0" presId="urn:microsoft.com/office/officeart/2005/8/layout/hList3"/>
    <dgm:cxn modelId="{AC077718-55E1-48EC-BE14-05E95672E8E8}" srcId="{E8331908-D4A4-4C60-9736-6AE5288FF889}" destId="{343A4431-9328-43F5-9775-F418983D8AC6}" srcOrd="0" destOrd="0" parTransId="{ACFDB624-BF72-4F01-A8D6-FD5BF007139B}" sibTransId="{F0108774-EC80-4513-9CC1-FF6DE2041AD6}"/>
    <dgm:cxn modelId="{FB4FDE59-9510-477D-A92E-F3FA25BB3B3F}" srcId="{C4426C2B-B19B-48FF-943B-248B304B3A85}" destId="{E8331908-D4A4-4C60-9736-6AE5288FF889}" srcOrd="0" destOrd="0" parTransId="{B3D84E71-8977-4B00-AEF7-5599A247EB51}" sibTransId="{AB26BB49-427E-4324-8CB5-6AD61DEF3ED3}"/>
    <dgm:cxn modelId="{7677EF06-995F-4E18-8ED7-262FA4606720}" srcId="{E8331908-D4A4-4C60-9736-6AE5288FF889}" destId="{663358FB-AF04-4824-A10F-10B5CF0DF7EF}" srcOrd="2" destOrd="0" parTransId="{14CCE878-89FF-4F58-AC70-27DA768B6F6B}" sibTransId="{5ABDC42C-831F-40D5-8342-A9C45E6993A5}"/>
    <dgm:cxn modelId="{1BB0B537-0749-4C7E-9F97-80A521F9A9FD}" type="presOf" srcId="{343A4431-9328-43F5-9775-F418983D8AC6}" destId="{3A1314D1-C518-4604-96DF-DC7F88C79AC1}" srcOrd="0" destOrd="0" presId="urn:microsoft.com/office/officeart/2005/8/layout/hList3"/>
    <dgm:cxn modelId="{52D82463-2553-4BC2-961E-39A2C79BC7DF}" type="presOf" srcId="{E8331908-D4A4-4C60-9736-6AE5288FF889}" destId="{C3F8B65B-55AB-4ECD-8097-25E313CE2A73}" srcOrd="0" destOrd="0" presId="urn:microsoft.com/office/officeart/2005/8/layout/hList3"/>
    <dgm:cxn modelId="{11ABDAC4-2205-457C-AB92-2269129D05D0}" srcId="{E8331908-D4A4-4C60-9736-6AE5288FF889}" destId="{5067E9A8-4159-454B-AA24-81381813815A}" srcOrd="1" destOrd="0" parTransId="{33A443CE-A6A3-4F3D-A931-E91A6B0ECFAC}" sibTransId="{531D5452-E0DE-4DDB-AB02-B58013443B01}"/>
    <dgm:cxn modelId="{DC2F4110-4C53-45A1-A074-80CB93C59418}" type="presOf" srcId="{663358FB-AF04-4824-A10F-10B5CF0DF7EF}" destId="{54BDD23A-82BA-4DC2-AAC2-662F393F4D59}" srcOrd="0" destOrd="0" presId="urn:microsoft.com/office/officeart/2005/8/layout/hList3"/>
    <dgm:cxn modelId="{794C0EBB-ECA2-412A-AA20-F39FF3BE39F2}" type="presParOf" srcId="{3EB15D90-B874-43F0-8E57-F758DC75E50D}" destId="{C3F8B65B-55AB-4ECD-8097-25E313CE2A73}" srcOrd="0" destOrd="0" presId="urn:microsoft.com/office/officeart/2005/8/layout/hList3"/>
    <dgm:cxn modelId="{96ED6BCE-199E-46A7-9E65-47A03C73C982}" type="presParOf" srcId="{3EB15D90-B874-43F0-8E57-F758DC75E50D}" destId="{57471A78-400F-4C83-A5EB-8F478A02683D}" srcOrd="1" destOrd="0" presId="urn:microsoft.com/office/officeart/2005/8/layout/hList3"/>
    <dgm:cxn modelId="{73C3F05F-5732-4A09-A601-ABBC34949B1E}" type="presParOf" srcId="{57471A78-400F-4C83-A5EB-8F478A02683D}" destId="{3A1314D1-C518-4604-96DF-DC7F88C79AC1}" srcOrd="0" destOrd="0" presId="urn:microsoft.com/office/officeart/2005/8/layout/hList3"/>
    <dgm:cxn modelId="{F1EDB4A2-3C34-4BC7-928D-C3B540A51EBA}" type="presParOf" srcId="{57471A78-400F-4C83-A5EB-8F478A02683D}" destId="{DE002F6E-76B8-4148-BD4F-E7EF9BE0666B}" srcOrd="1" destOrd="0" presId="urn:microsoft.com/office/officeart/2005/8/layout/hList3"/>
    <dgm:cxn modelId="{10D9A0E8-A6D3-419A-A34C-5B697DC351DF}" type="presParOf" srcId="{57471A78-400F-4C83-A5EB-8F478A02683D}" destId="{54BDD23A-82BA-4DC2-AAC2-662F393F4D59}" srcOrd="2" destOrd="0" presId="urn:microsoft.com/office/officeart/2005/8/layout/hList3"/>
    <dgm:cxn modelId="{B5C84EB6-77C0-43E1-9460-F42CE8240BA5}" type="presParOf" srcId="{3EB15D90-B874-43F0-8E57-F758DC75E50D}" destId="{0751F91B-7DCA-4CE5-A661-A890503515F3}" srcOrd="2" destOrd="0" presId="urn:microsoft.com/office/officeart/2005/8/layout/hList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6B66DF-C122-4344-96FC-F972D3C77DBC}" type="doc">
      <dgm:prSet loTypeId="urn:microsoft.com/office/officeart/2005/8/layout/vList6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6839838B-E73B-4B23-A5D4-D1677B0BD761}">
      <dgm:prSet phldrT="[Metin]"/>
      <dgm:spPr/>
      <dgm:t>
        <a:bodyPr/>
        <a:lstStyle/>
        <a:p>
          <a:r>
            <a:rPr lang="tr-TR" dirty="0" err="1" smtClean="0"/>
            <a:t>Seib</a:t>
          </a:r>
          <a:r>
            <a:rPr lang="tr-TR" dirty="0" smtClean="0"/>
            <a:t> ve </a:t>
          </a:r>
          <a:r>
            <a:rPr lang="tr-TR" dirty="0" err="1" smtClean="0"/>
            <a:t>Fitzpatrick</a:t>
          </a:r>
          <a:endParaRPr lang="tr-TR" dirty="0"/>
        </a:p>
      </dgm:t>
    </dgm:pt>
    <dgm:pt modelId="{9653EDF2-7110-4E25-93CA-5F2E09D1A366}" type="parTrans" cxnId="{E9D088E5-95EB-4726-9157-669D57A9102C}">
      <dgm:prSet/>
      <dgm:spPr/>
      <dgm:t>
        <a:bodyPr/>
        <a:lstStyle/>
        <a:p>
          <a:endParaRPr lang="tr-TR"/>
        </a:p>
      </dgm:t>
    </dgm:pt>
    <dgm:pt modelId="{40283B9B-0CDD-4AA8-AF5E-32A9A72C85B2}" type="sibTrans" cxnId="{E9D088E5-95EB-4726-9157-669D57A9102C}">
      <dgm:prSet/>
      <dgm:spPr/>
      <dgm:t>
        <a:bodyPr/>
        <a:lstStyle/>
        <a:p>
          <a:endParaRPr lang="tr-TR"/>
        </a:p>
      </dgm:t>
    </dgm:pt>
    <dgm:pt modelId="{6DDDEE20-EF8A-4DED-958D-4270FD8E87A7}">
      <dgm:prSet phldrT="[Metin]"/>
      <dgm:spPr/>
      <dgm:t>
        <a:bodyPr/>
        <a:lstStyle/>
        <a:p>
          <a:r>
            <a:rPr lang="tr-TR" dirty="0" smtClean="0"/>
            <a:t>Amaç: Toplumsal Uyum</a:t>
          </a:r>
          <a:endParaRPr lang="tr-TR" dirty="0"/>
        </a:p>
      </dgm:t>
    </dgm:pt>
    <dgm:pt modelId="{0323A4FF-4D88-42B4-87C5-8567108A1591}" type="parTrans" cxnId="{16DF2504-B011-4B47-BA84-AB9470C50573}">
      <dgm:prSet/>
      <dgm:spPr/>
      <dgm:t>
        <a:bodyPr/>
        <a:lstStyle/>
        <a:p>
          <a:endParaRPr lang="tr-TR"/>
        </a:p>
      </dgm:t>
    </dgm:pt>
    <dgm:pt modelId="{FDE8712A-1F5F-4CC5-9C3D-11B5008D3793}" type="sibTrans" cxnId="{16DF2504-B011-4B47-BA84-AB9470C50573}">
      <dgm:prSet/>
      <dgm:spPr/>
      <dgm:t>
        <a:bodyPr/>
        <a:lstStyle/>
        <a:p>
          <a:endParaRPr lang="tr-TR"/>
        </a:p>
      </dgm:t>
    </dgm:pt>
    <dgm:pt modelId="{49D957EA-00E7-4869-B174-6BF879914765}" type="pres">
      <dgm:prSet presAssocID="{846B66DF-C122-4344-96FC-F972D3C77DBC}" presName="Name0" presStyleCnt="0">
        <dgm:presLayoutVars>
          <dgm:dir/>
          <dgm:animLvl val="lvl"/>
          <dgm:resizeHandles/>
        </dgm:presLayoutVars>
      </dgm:prSet>
      <dgm:spPr/>
    </dgm:pt>
    <dgm:pt modelId="{8B340C03-774D-4135-B1C3-1D632AEE5665}" type="pres">
      <dgm:prSet presAssocID="{6839838B-E73B-4B23-A5D4-D1677B0BD761}" presName="linNode" presStyleCnt="0"/>
      <dgm:spPr/>
    </dgm:pt>
    <dgm:pt modelId="{695BC7DE-2623-4A96-868E-6C38D4EE2911}" type="pres">
      <dgm:prSet presAssocID="{6839838B-E73B-4B23-A5D4-D1677B0BD761}" presName="parent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708326B-FE6F-44A4-96E1-A5FA2F5D0778}" type="pres">
      <dgm:prSet presAssocID="{6839838B-E73B-4B23-A5D4-D1677B0BD761}" presName="childShp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DF2504-B011-4B47-BA84-AB9470C50573}" srcId="{6839838B-E73B-4B23-A5D4-D1677B0BD761}" destId="{6DDDEE20-EF8A-4DED-958D-4270FD8E87A7}" srcOrd="0" destOrd="0" parTransId="{0323A4FF-4D88-42B4-87C5-8567108A1591}" sibTransId="{FDE8712A-1F5F-4CC5-9C3D-11B5008D3793}"/>
    <dgm:cxn modelId="{AB228B16-DBCF-4F23-8A19-721F414AE813}" type="presOf" srcId="{6839838B-E73B-4B23-A5D4-D1677B0BD761}" destId="{695BC7DE-2623-4A96-868E-6C38D4EE2911}" srcOrd="0" destOrd="0" presId="urn:microsoft.com/office/officeart/2005/8/layout/vList6"/>
    <dgm:cxn modelId="{A4A6DEFC-09C4-438A-9FDE-00A20BCA7702}" type="presOf" srcId="{846B66DF-C122-4344-96FC-F972D3C77DBC}" destId="{49D957EA-00E7-4869-B174-6BF879914765}" srcOrd="0" destOrd="0" presId="urn:microsoft.com/office/officeart/2005/8/layout/vList6"/>
    <dgm:cxn modelId="{AF627BDF-0FBF-4A82-91D4-C36CED9EE2C2}" type="presOf" srcId="{6DDDEE20-EF8A-4DED-958D-4270FD8E87A7}" destId="{E708326B-FE6F-44A4-96E1-A5FA2F5D0778}" srcOrd="0" destOrd="0" presId="urn:microsoft.com/office/officeart/2005/8/layout/vList6"/>
    <dgm:cxn modelId="{E9D088E5-95EB-4726-9157-669D57A9102C}" srcId="{846B66DF-C122-4344-96FC-F972D3C77DBC}" destId="{6839838B-E73B-4B23-A5D4-D1677B0BD761}" srcOrd="0" destOrd="0" parTransId="{9653EDF2-7110-4E25-93CA-5F2E09D1A366}" sibTransId="{40283B9B-0CDD-4AA8-AF5E-32A9A72C85B2}"/>
    <dgm:cxn modelId="{3FD7669F-8FB5-4CA8-9408-29850B54D473}" type="presParOf" srcId="{49D957EA-00E7-4869-B174-6BF879914765}" destId="{8B340C03-774D-4135-B1C3-1D632AEE5665}" srcOrd="0" destOrd="0" presId="urn:microsoft.com/office/officeart/2005/8/layout/vList6"/>
    <dgm:cxn modelId="{8BFFB999-9970-457E-89CF-D87313B832B4}" type="presParOf" srcId="{8B340C03-774D-4135-B1C3-1D632AEE5665}" destId="{695BC7DE-2623-4A96-868E-6C38D4EE2911}" srcOrd="0" destOrd="0" presId="urn:microsoft.com/office/officeart/2005/8/layout/vList6"/>
    <dgm:cxn modelId="{4AA45E32-4D42-4EBE-9D8F-B705B25A4595}" type="presParOf" srcId="{8B340C03-774D-4135-B1C3-1D632AEE5665}" destId="{E708326B-FE6F-44A4-96E1-A5FA2F5D0778}" srcOrd="1" destOrd="0" presId="urn:microsoft.com/office/officeart/2005/8/layout/vList6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6288B01-805D-48E1-89E7-AF85E2FBC79A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9C2E30FA-24AB-4C83-8625-7BAFEB3B7B65}">
      <dgm:prSet phldrT="[Metin]"/>
      <dgm:spPr/>
      <dgm:t>
        <a:bodyPr/>
        <a:lstStyle/>
        <a:p>
          <a:r>
            <a:rPr lang="tr-TR" dirty="0" smtClean="0"/>
            <a:t>Amerika Halkla İlişkiler Derneği (PRSA) 1950</a:t>
          </a:r>
          <a:endParaRPr lang="tr-TR" dirty="0"/>
        </a:p>
      </dgm:t>
    </dgm:pt>
    <dgm:pt modelId="{0EDD46B1-30B3-47E0-9AD9-724E4AA252C2}" type="parTrans" cxnId="{41E30113-0C2D-4FCE-9160-C197F649C732}">
      <dgm:prSet/>
      <dgm:spPr/>
      <dgm:t>
        <a:bodyPr/>
        <a:lstStyle/>
        <a:p>
          <a:endParaRPr lang="tr-TR"/>
        </a:p>
      </dgm:t>
    </dgm:pt>
    <dgm:pt modelId="{ABB3C505-E705-4D8D-A88B-C76F3BA220B7}" type="sibTrans" cxnId="{41E30113-0C2D-4FCE-9160-C197F649C732}">
      <dgm:prSet/>
      <dgm:spPr/>
      <dgm:t>
        <a:bodyPr/>
        <a:lstStyle/>
        <a:p>
          <a:endParaRPr lang="tr-TR"/>
        </a:p>
      </dgm:t>
    </dgm:pt>
    <dgm:pt modelId="{87AF3D75-0A86-40C6-9E67-FCE61C6426F4}">
      <dgm:prSet phldrT="[Metin]"/>
      <dgm:spPr/>
      <dgm:t>
        <a:bodyPr/>
        <a:lstStyle/>
        <a:p>
          <a:r>
            <a:rPr lang="tr-TR" dirty="0" smtClean="0"/>
            <a:t>Uluslar arası Halkla İlişkiler Derneği (IPRA) 1961 / “Uluslar arası Etik Yasası” (ATİNA YASASI) 1965</a:t>
          </a:r>
          <a:endParaRPr lang="tr-TR" dirty="0"/>
        </a:p>
      </dgm:t>
    </dgm:pt>
    <dgm:pt modelId="{483E54C4-184A-442B-B716-1B4246269DE2}" type="parTrans" cxnId="{619D2E9E-ADB6-4096-A9C7-592C79D4D95B}">
      <dgm:prSet/>
      <dgm:spPr/>
      <dgm:t>
        <a:bodyPr/>
        <a:lstStyle/>
        <a:p>
          <a:endParaRPr lang="tr-TR"/>
        </a:p>
      </dgm:t>
    </dgm:pt>
    <dgm:pt modelId="{CC047111-EBD0-46FB-9270-9CA0271918EF}" type="sibTrans" cxnId="{619D2E9E-ADB6-4096-A9C7-592C79D4D95B}">
      <dgm:prSet/>
      <dgm:spPr/>
      <dgm:t>
        <a:bodyPr/>
        <a:lstStyle/>
        <a:p>
          <a:endParaRPr lang="tr-TR"/>
        </a:p>
      </dgm:t>
    </dgm:pt>
    <dgm:pt modelId="{E7462F1A-CC56-44F4-A7B8-0D6C724D9188}">
      <dgm:prSet phldrT="[Metin]"/>
      <dgm:spPr/>
      <dgm:t>
        <a:bodyPr/>
        <a:lstStyle/>
        <a:p>
          <a:r>
            <a:rPr lang="tr-TR" dirty="0" smtClean="0"/>
            <a:t>Uluslar arası Halkla İlişkiler Danışmanları Derneği 1991 / Uluslar arası Meslek Bildirisi / Roma Bildirisi</a:t>
          </a:r>
          <a:endParaRPr lang="tr-TR" dirty="0"/>
        </a:p>
      </dgm:t>
    </dgm:pt>
    <dgm:pt modelId="{3082A3AD-D9BC-4446-A739-51C1799D90B6}" type="parTrans" cxnId="{676B6C87-C98B-4D30-A0AD-12661160137C}">
      <dgm:prSet/>
      <dgm:spPr/>
      <dgm:t>
        <a:bodyPr/>
        <a:lstStyle/>
        <a:p>
          <a:endParaRPr lang="tr-TR"/>
        </a:p>
      </dgm:t>
    </dgm:pt>
    <dgm:pt modelId="{65BA8180-7D5C-4F7D-8955-4A41C603A1C7}" type="sibTrans" cxnId="{676B6C87-C98B-4D30-A0AD-12661160137C}">
      <dgm:prSet/>
      <dgm:spPr/>
      <dgm:t>
        <a:bodyPr/>
        <a:lstStyle/>
        <a:p>
          <a:endParaRPr lang="tr-TR"/>
        </a:p>
      </dgm:t>
    </dgm:pt>
    <dgm:pt modelId="{0D4A5982-AE9B-4473-8F3D-FEFBF442BD08}" type="pres">
      <dgm:prSet presAssocID="{C6288B01-805D-48E1-89E7-AF85E2FBC79A}" presName="diagram" presStyleCnt="0">
        <dgm:presLayoutVars>
          <dgm:dir/>
          <dgm:resizeHandles val="exact"/>
        </dgm:presLayoutVars>
      </dgm:prSet>
      <dgm:spPr/>
    </dgm:pt>
    <dgm:pt modelId="{C7D31064-2489-47C2-BC9F-40AA8F284D4A}" type="pres">
      <dgm:prSet presAssocID="{9C2E30FA-24AB-4C83-8625-7BAFEB3B7B6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61220D1-1136-4341-BCEF-8114CE9FFABA}" type="pres">
      <dgm:prSet presAssocID="{ABB3C505-E705-4D8D-A88B-C76F3BA220B7}" presName="sibTrans" presStyleCnt="0"/>
      <dgm:spPr/>
    </dgm:pt>
    <dgm:pt modelId="{D6AFC530-2DCF-456D-BE6C-5858C9AD7124}" type="pres">
      <dgm:prSet presAssocID="{87AF3D75-0A86-40C6-9E67-FCE61C6426F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84EEFF9-36EB-48A2-95F6-3C825E272E08}" type="pres">
      <dgm:prSet presAssocID="{CC047111-EBD0-46FB-9270-9CA0271918EF}" presName="sibTrans" presStyleCnt="0"/>
      <dgm:spPr/>
    </dgm:pt>
    <dgm:pt modelId="{5E81018C-753B-45AD-85E6-297C8C35AB46}" type="pres">
      <dgm:prSet presAssocID="{E7462F1A-CC56-44F4-A7B8-0D6C724D918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1E30113-0C2D-4FCE-9160-C197F649C732}" srcId="{C6288B01-805D-48E1-89E7-AF85E2FBC79A}" destId="{9C2E30FA-24AB-4C83-8625-7BAFEB3B7B65}" srcOrd="0" destOrd="0" parTransId="{0EDD46B1-30B3-47E0-9AD9-724E4AA252C2}" sibTransId="{ABB3C505-E705-4D8D-A88B-C76F3BA220B7}"/>
    <dgm:cxn modelId="{619D2E9E-ADB6-4096-A9C7-592C79D4D95B}" srcId="{C6288B01-805D-48E1-89E7-AF85E2FBC79A}" destId="{87AF3D75-0A86-40C6-9E67-FCE61C6426F4}" srcOrd="1" destOrd="0" parTransId="{483E54C4-184A-442B-B716-1B4246269DE2}" sibTransId="{CC047111-EBD0-46FB-9270-9CA0271918EF}"/>
    <dgm:cxn modelId="{E191B4FA-7487-4FD1-9576-56EC0E461737}" type="presOf" srcId="{87AF3D75-0A86-40C6-9E67-FCE61C6426F4}" destId="{D6AFC530-2DCF-456D-BE6C-5858C9AD7124}" srcOrd="0" destOrd="0" presId="urn:microsoft.com/office/officeart/2005/8/layout/default"/>
    <dgm:cxn modelId="{CDE52F17-5B81-488C-B32F-CF3951BB0A8E}" type="presOf" srcId="{C6288B01-805D-48E1-89E7-AF85E2FBC79A}" destId="{0D4A5982-AE9B-4473-8F3D-FEFBF442BD08}" srcOrd="0" destOrd="0" presId="urn:microsoft.com/office/officeart/2005/8/layout/default"/>
    <dgm:cxn modelId="{6FFA7EB5-7326-4683-837C-F8D530B8AD14}" type="presOf" srcId="{E7462F1A-CC56-44F4-A7B8-0D6C724D9188}" destId="{5E81018C-753B-45AD-85E6-297C8C35AB46}" srcOrd="0" destOrd="0" presId="urn:microsoft.com/office/officeart/2005/8/layout/default"/>
    <dgm:cxn modelId="{676B6C87-C98B-4D30-A0AD-12661160137C}" srcId="{C6288B01-805D-48E1-89E7-AF85E2FBC79A}" destId="{E7462F1A-CC56-44F4-A7B8-0D6C724D9188}" srcOrd="2" destOrd="0" parTransId="{3082A3AD-D9BC-4446-A739-51C1799D90B6}" sibTransId="{65BA8180-7D5C-4F7D-8955-4A41C603A1C7}"/>
    <dgm:cxn modelId="{BEFA1773-3F7C-45D4-BFFC-724757976951}" type="presOf" srcId="{9C2E30FA-24AB-4C83-8625-7BAFEB3B7B65}" destId="{C7D31064-2489-47C2-BC9F-40AA8F284D4A}" srcOrd="0" destOrd="0" presId="urn:microsoft.com/office/officeart/2005/8/layout/default"/>
    <dgm:cxn modelId="{7F61428D-D6BC-45FB-99C5-F677504BCBCC}" type="presParOf" srcId="{0D4A5982-AE9B-4473-8F3D-FEFBF442BD08}" destId="{C7D31064-2489-47C2-BC9F-40AA8F284D4A}" srcOrd="0" destOrd="0" presId="urn:microsoft.com/office/officeart/2005/8/layout/default"/>
    <dgm:cxn modelId="{68E14485-ACA1-4BCE-8869-B343ED9C6789}" type="presParOf" srcId="{0D4A5982-AE9B-4473-8F3D-FEFBF442BD08}" destId="{461220D1-1136-4341-BCEF-8114CE9FFABA}" srcOrd="1" destOrd="0" presId="urn:microsoft.com/office/officeart/2005/8/layout/default"/>
    <dgm:cxn modelId="{96F5824F-08F0-4A60-BF61-7339BA6F649F}" type="presParOf" srcId="{0D4A5982-AE9B-4473-8F3D-FEFBF442BD08}" destId="{D6AFC530-2DCF-456D-BE6C-5858C9AD7124}" srcOrd="2" destOrd="0" presId="urn:microsoft.com/office/officeart/2005/8/layout/default"/>
    <dgm:cxn modelId="{56E2A7C6-9F10-461C-80EF-5DCDE8E8CBBB}" type="presParOf" srcId="{0D4A5982-AE9B-4473-8F3D-FEFBF442BD08}" destId="{A84EEFF9-36EB-48A2-95F6-3C825E272E08}" srcOrd="3" destOrd="0" presId="urn:microsoft.com/office/officeart/2005/8/layout/default"/>
    <dgm:cxn modelId="{D7054AA3-1F85-4047-84AE-E43C13238C2A}" type="presParOf" srcId="{0D4A5982-AE9B-4473-8F3D-FEFBF442BD08}" destId="{5E81018C-753B-45AD-85E6-297C8C35AB46}" srcOrd="4" destOrd="0" presId="urn:microsoft.com/office/officeart/2005/8/layout/default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99AB24-5280-4132-9A44-C8668B9B6113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2708C62A-F9B5-4916-B7D6-B8640EA33ED0}">
      <dgm:prSet phldrT="[Metin]"/>
      <dgm:spPr/>
      <dgm:t>
        <a:bodyPr/>
        <a:lstStyle/>
        <a:p>
          <a:r>
            <a:rPr lang="tr-TR" dirty="0" smtClean="0"/>
            <a:t>Kamusal Sorumluluk</a:t>
          </a:r>
          <a:endParaRPr lang="tr-TR" dirty="0"/>
        </a:p>
      </dgm:t>
    </dgm:pt>
    <dgm:pt modelId="{5930703E-5761-41D7-82E0-3A156CA724B9}" type="parTrans" cxnId="{200D4068-AABB-4EEF-BDE7-D296CEDB1A53}">
      <dgm:prSet/>
      <dgm:spPr/>
      <dgm:t>
        <a:bodyPr/>
        <a:lstStyle/>
        <a:p>
          <a:endParaRPr lang="tr-TR"/>
        </a:p>
      </dgm:t>
    </dgm:pt>
    <dgm:pt modelId="{8A17C2E6-F9CD-4DE6-B349-4A0CEFBD0917}" type="sibTrans" cxnId="{200D4068-AABB-4EEF-BDE7-D296CEDB1A53}">
      <dgm:prSet/>
      <dgm:spPr/>
      <dgm:t>
        <a:bodyPr/>
        <a:lstStyle/>
        <a:p>
          <a:endParaRPr lang="tr-TR"/>
        </a:p>
      </dgm:t>
    </dgm:pt>
    <dgm:pt modelId="{17D701A3-BDBF-4826-A7F8-324C48C0D2FD}">
      <dgm:prSet phldrT="[Metin]"/>
      <dgm:spPr/>
      <dgm:t>
        <a:bodyPr/>
        <a:lstStyle/>
        <a:p>
          <a:r>
            <a:rPr lang="tr-TR" dirty="0" smtClean="0"/>
            <a:t>Medyaya Karşı Sorumluluk</a:t>
          </a:r>
          <a:endParaRPr lang="tr-TR" dirty="0"/>
        </a:p>
      </dgm:t>
    </dgm:pt>
    <dgm:pt modelId="{E4D0A934-D896-4D35-BC09-F4AF6B9309F1}" type="parTrans" cxnId="{FAB4CAE4-1220-4AD2-A75D-78688056BB75}">
      <dgm:prSet/>
      <dgm:spPr/>
      <dgm:t>
        <a:bodyPr/>
        <a:lstStyle/>
        <a:p>
          <a:endParaRPr lang="tr-TR"/>
        </a:p>
      </dgm:t>
    </dgm:pt>
    <dgm:pt modelId="{840B261B-D014-457D-BDD6-3AFC855D874C}" type="sibTrans" cxnId="{FAB4CAE4-1220-4AD2-A75D-78688056BB75}">
      <dgm:prSet/>
      <dgm:spPr/>
      <dgm:t>
        <a:bodyPr/>
        <a:lstStyle/>
        <a:p>
          <a:endParaRPr lang="tr-TR"/>
        </a:p>
      </dgm:t>
    </dgm:pt>
    <dgm:pt modelId="{1D106FE4-1B69-4DAB-AB70-F1B9875F8E0C}">
      <dgm:prSet phldrT="[Metin]"/>
      <dgm:spPr/>
      <dgm:t>
        <a:bodyPr/>
        <a:lstStyle/>
        <a:p>
          <a:r>
            <a:rPr lang="tr-TR" dirty="0" smtClean="0"/>
            <a:t>Müşterilere Karşı Sorumluluk</a:t>
          </a:r>
          <a:endParaRPr lang="tr-TR" dirty="0"/>
        </a:p>
      </dgm:t>
    </dgm:pt>
    <dgm:pt modelId="{7217E860-892C-46EE-ADC8-7DEA90DC9B74}" type="parTrans" cxnId="{C60BE58D-A634-47D2-89B7-06CE98F8C928}">
      <dgm:prSet/>
      <dgm:spPr/>
      <dgm:t>
        <a:bodyPr/>
        <a:lstStyle/>
        <a:p>
          <a:endParaRPr lang="tr-TR"/>
        </a:p>
      </dgm:t>
    </dgm:pt>
    <dgm:pt modelId="{5A5B6D3B-0355-4D90-B464-2688EADD306B}" type="sibTrans" cxnId="{C60BE58D-A634-47D2-89B7-06CE98F8C928}">
      <dgm:prSet/>
      <dgm:spPr/>
      <dgm:t>
        <a:bodyPr/>
        <a:lstStyle/>
        <a:p>
          <a:endParaRPr lang="tr-TR"/>
        </a:p>
      </dgm:t>
    </dgm:pt>
    <dgm:pt modelId="{BD288116-32E8-43E7-A587-7E31EF469C4D}">
      <dgm:prSet phldrT="[Metin]"/>
      <dgm:spPr/>
      <dgm:t>
        <a:bodyPr/>
        <a:lstStyle/>
        <a:p>
          <a:r>
            <a:rPr lang="tr-TR" dirty="0" smtClean="0"/>
            <a:t>Meslektaşlara Karşı Sorumluluk</a:t>
          </a:r>
          <a:endParaRPr lang="tr-TR" dirty="0"/>
        </a:p>
      </dgm:t>
    </dgm:pt>
    <dgm:pt modelId="{1E46C1D2-8828-4503-8366-44BDF61FBFE4}" type="parTrans" cxnId="{24AC2B5D-FF06-4128-A2A6-4611A99025FB}">
      <dgm:prSet/>
      <dgm:spPr/>
      <dgm:t>
        <a:bodyPr/>
        <a:lstStyle/>
        <a:p>
          <a:endParaRPr lang="tr-TR"/>
        </a:p>
      </dgm:t>
    </dgm:pt>
    <dgm:pt modelId="{A03C94D3-DD31-4BBF-B90A-54C26306C9DD}" type="sibTrans" cxnId="{24AC2B5D-FF06-4128-A2A6-4611A99025FB}">
      <dgm:prSet/>
      <dgm:spPr/>
      <dgm:t>
        <a:bodyPr/>
        <a:lstStyle/>
        <a:p>
          <a:endParaRPr lang="tr-TR"/>
        </a:p>
      </dgm:t>
    </dgm:pt>
    <dgm:pt modelId="{6558406B-F2BD-4DF7-9ABC-6B61608BFE6E}" type="pres">
      <dgm:prSet presAssocID="{4099AB24-5280-4132-9A44-C8668B9B6113}" presName="diagram" presStyleCnt="0">
        <dgm:presLayoutVars>
          <dgm:dir/>
          <dgm:resizeHandles val="exact"/>
        </dgm:presLayoutVars>
      </dgm:prSet>
      <dgm:spPr/>
    </dgm:pt>
    <dgm:pt modelId="{9E107BB6-74C1-4484-997E-A99BB1545050}" type="pres">
      <dgm:prSet presAssocID="{2708C62A-F9B5-4916-B7D6-B8640EA33ED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56DACF1-F8E4-4EB1-8F53-CC1C78671FFC}" type="pres">
      <dgm:prSet presAssocID="{8A17C2E6-F9CD-4DE6-B349-4A0CEFBD0917}" presName="sibTrans" presStyleCnt="0"/>
      <dgm:spPr/>
    </dgm:pt>
    <dgm:pt modelId="{48368349-9C28-4884-958B-A48C4C3D42EC}" type="pres">
      <dgm:prSet presAssocID="{17D701A3-BDBF-4826-A7F8-324C48C0D2F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232963B-8AA5-4888-ABAF-0BFFB7EF6256}" type="pres">
      <dgm:prSet presAssocID="{840B261B-D014-457D-BDD6-3AFC855D874C}" presName="sibTrans" presStyleCnt="0"/>
      <dgm:spPr/>
    </dgm:pt>
    <dgm:pt modelId="{2B6B2FC5-D579-4945-B66E-B8F3EF463F5D}" type="pres">
      <dgm:prSet presAssocID="{1D106FE4-1B69-4DAB-AB70-F1B9875F8E0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AA9B166-134E-47F9-854F-F85E6D3D4D47}" type="pres">
      <dgm:prSet presAssocID="{5A5B6D3B-0355-4D90-B464-2688EADD306B}" presName="sibTrans" presStyleCnt="0"/>
      <dgm:spPr/>
    </dgm:pt>
    <dgm:pt modelId="{0025F8EE-5699-4427-BC00-467E5103E85D}" type="pres">
      <dgm:prSet presAssocID="{BD288116-32E8-43E7-A587-7E31EF469C4D}" presName="node" presStyleLbl="node1" presStyleIdx="3" presStyleCnt="4">
        <dgm:presLayoutVars>
          <dgm:bulletEnabled val="1"/>
        </dgm:presLayoutVars>
      </dgm:prSet>
      <dgm:spPr/>
    </dgm:pt>
  </dgm:ptLst>
  <dgm:cxnLst>
    <dgm:cxn modelId="{C78BA88C-A98B-406D-8B6F-E886E0CA5AFD}" type="presOf" srcId="{1D106FE4-1B69-4DAB-AB70-F1B9875F8E0C}" destId="{2B6B2FC5-D579-4945-B66E-B8F3EF463F5D}" srcOrd="0" destOrd="0" presId="urn:microsoft.com/office/officeart/2005/8/layout/default"/>
    <dgm:cxn modelId="{3EC764AB-87C7-42FF-A323-286ADA6AAB38}" type="presOf" srcId="{4099AB24-5280-4132-9A44-C8668B9B6113}" destId="{6558406B-F2BD-4DF7-9ABC-6B61608BFE6E}" srcOrd="0" destOrd="0" presId="urn:microsoft.com/office/officeart/2005/8/layout/default"/>
    <dgm:cxn modelId="{FAB4CAE4-1220-4AD2-A75D-78688056BB75}" srcId="{4099AB24-5280-4132-9A44-C8668B9B6113}" destId="{17D701A3-BDBF-4826-A7F8-324C48C0D2FD}" srcOrd="1" destOrd="0" parTransId="{E4D0A934-D896-4D35-BC09-F4AF6B9309F1}" sibTransId="{840B261B-D014-457D-BDD6-3AFC855D874C}"/>
    <dgm:cxn modelId="{24AC2B5D-FF06-4128-A2A6-4611A99025FB}" srcId="{4099AB24-5280-4132-9A44-C8668B9B6113}" destId="{BD288116-32E8-43E7-A587-7E31EF469C4D}" srcOrd="3" destOrd="0" parTransId="{1E46C1D2-8828-4503-8366-44BDF61FBFE4}" sibTransId="{A03C94D3-DD31-4BBF-B90A-54C26306C9DD}"/>
    <dgm:cxn modelId="{10C31522-72A2-43D3-B764-7D647059B874}" type="presOf" srcId="{17D701A3-BDBF-4826-A7F8-324C48C0D2FD}" destId="{48368349-9C28-4884-958B-A48C4C3D42EC}" srcOrd="0" destOrd="0" presId="urn:microsoft.com/office/officeart/2005/8/layout/default"/>
    <dgm:cxn modelId="{200D4068-AABB-4EEF-BDE7-D296CEDB1A53}" srcId="{4099AB24-5280-4132-9A44-C8668B9B6113}" destId="{2708C62A-F9B5-4916-B7D6-B8640EA33ED0}" srcOrd="0" destOrd="0" parTransId="{5930703E-5761-41D7-82E0-3A156CA724B9}" sibTransId="{8A17C2E6-F9CD-4DE6-B349-4A0CEFBD0917}"/>
    <dgm:cxn modelId="{779A3B71-423A-435C-B9BA-CF9F6D19B474}" type="presOf" srcId="{BD288116-32E8-43E7-A587-7E31EF469C4D}" destId="{0025F8EE-5699-4427-BC00-467E5103E85D}" srcOrd="0" destOrd="0" presId="urn:microsoft.com/office/officeart/2005/8/layout/default"/>
    <dgm:cxn modelId="{E2945593-F20B-4347-8F97-6BFDFB825C19}" type="presOf" srcId="{2708C62A-F9B5-4916-B7D6-B8640EA33ED0}" destId="{9E107BB6-74C1-4484-997E-A99BB1545050}" srcOrd="0" destOrd="0" presId="urn:microsoft.com/office/officeart/2005/8/layout/default"/>
    <dgm:cxn modelId="{C60BE58D-A634-47D2-89B7-06CE98F8C928}" srcId="{4099AB24-5280-4132-9A44-C8668B9B6113}" destId="{1D106FE4-1B69-4DAB-AB70-F1B9875F8E0C}" srcOrd="2" destOrd="0" parTransId="{7217E860-892C-46EE-ADC8-7DEA90DC9B74}" sibTransId="{5A5B6D3B-0355-4D90-B464-2688EADD306B}"/>
    <dgm:cxn modelId="{4A99CEE9-7F03-4529-AB6E-9BF89013EE85}" type="presParOf" srcId="{6558406B-F2BD-4DF7-9ABC-6B61608BFE6E}" destId="{9E107BB6-74C1-4484-997E-A99BB1545050}" srcOrd="0" destOrd="0" presId="urn:microsoft.com/office/officeart/2005/8/layout/default"/>
    <dgm:cxn modelId="{EA820BB5-CD8B-470F-9BAA-467B24E39CFA}" type="presParOf" srcId="{6558406B-F2BD-4DF7-9ABC-6B61608BFE6E}" destId="{C56DACF1-F8E4-4EB1-8F53-CC1C78671FFC}" srcOrd="1" destOrd="0" presId="urn:microsoft.com/office/officeart/2005/8/layout/default"/>
    <dgm:cxn modelId="{5A144A9F-B83D-4F77-AA11-62AE01809479}" type="presParOf" srcId="{6558406B-F2BD-4DF7-9ABC-6B61608BFE6E}" destId="{48368349-9C28-4884-958B-A48C4C3D42EC}" srcOrd="2" destOrd="0" presId="urn:microsoft.com/office/officeart/2005/8/layout/default"/>
    <dgm:cxn modelId="{A5141D78-F8BF-4A3D-B97C-82F217E23BC8}" type="presParOf" srcId="{6558406B-F2BD-4DF7-9ABC-6B61608BFE6E}" destId="{C232963B-8AA5-4888-ABAF-0BFFB7EF6256}" srcOrd="3" destOrd="0" presId="urn:microsoft.com/office/officeart/2005/8/layout/default"/>
    <dgm:cxn modelId="{CBCB8909-D294-4913-8BC1-9F2924B1F256}" type="presParOf" srcId="{6558406B-F2BD-4DF7-9ABC-6B61608BFE6E}" destId="{2B6B2FC5-D579-4945-B66E-B8F3EF463F5D}" srcOrd="4" destOrd="0" presId="urn:microsoft.com/office/officeart/2005/8/layout/default"/>
    <dgm:cxn modelId="{DEF838D9-F3C0-490B-B7B1-00B6F77D73DD}" type="presParOf" srcId="{6558406B-F2BD-4DF7-9ABC-6B61608BFE6E}" destId="{7AA9B166-134E-47F9-854F-F85E6D3D4D47}" srcOrd="5" destOrd="0" presId="urn:microsoft.com/office/officeart/2005/8/layout/default"/>
    <dgm:cxn modelId="{6A02C9A3-1EBA-48EF-AA2D-F3C35088ADE8}" type="presParOf" srcId="{6558406B-F2BD-4DF7-9ABC-6B61608BFE6E}" destId="{0025F8EE-5699-4427-BC00-467E5103E85D}" srcOrd="6" destOrd="0" presId="urn:microsoft.com/office/officeart/2005/8/layout/default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E6FDBC6-DDA8-4D5C-A041-F300A36FD9DC}" type="doc">
      <dgm:prSet loTypeId="urn:microsoft.com/office/officeart/2005/8/layout/lProcess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E66A7E4E-B376-4CD5-8D93-4A829CBBC745}">
      <dgm:prSet phldrT="[Metin]"/>
      <dgm:spPr/>
      <dgm:t>
        <a:bodyPr/>
        <a:lstStyle/>
        <a:p>
          <a:r>
            <a:rPr lang="tr-TR" dirty="0" smtClean="0"/>
            <a:t>Avukat/Rakip Modeli</a:t>
          </a:r>
          <a:endParaRPr lang="tr-TR" dirty="0"/>
        </a:p>
      </dgm:t>
    </dgm:pt>
    <dgm:pt modelId="{DD0B07B9-4EC1-4A07-80DC-24F4EB4D675A}" type="parTrans" cxnId="{B4352B7E-A798-4B5F-AA9D-11718E7A2923}">
      <dgm:prSet/>
      <dgm:spPr/>
      <dgm:t>
        <a:bodyPr/>
        <a:lstStyle/>
        <a:p>
          <a:endParaRPr lang="tr-TR"/>
        </a:p>
      </dgm:t>
    </dgm:pt>
    <dgm:pt modelId="{D26A2C4E-9B73-4AA4-915B-427E1B874EB1}" type="sibTrans" cxnId="{B4352B7E-A798-4B5F-AA9D-11718E7A2923}">
      <dgm:prSet/>
      <dgm:spPr/>
      <dgm:t>
        <a:bodyPr/>
        <a:lstStyle/>
        <a:p>
          <a:endParaRPr lang="tr-TR"/>
        </a:p>
      </dgm:t>
    </dgm:pt>
    <dgm:pt modelId="{FAD7B37D-2994-4D81-8645-07A98C3918DB}">
      <dgm:prSet phldrT="[Metin]"/>
      <dgm:spPr/>
      <dgm:t>
        <a:bodyPr/>
        <a:lstStyle/>
        <a:p>
          <a:r>
            <a:rPr lang="tr-TR" dirty="0" smtClean="0"/>
            <a:t>Rekabete dayalı toplumda savunuculuk Avukat ve Hİ uzmanını benzer kılar.</a:t>
          </a:r>
          <a:endParaRPr lang="tr-TR" dirty="0"/>
        </a:p>
      </dgm:t>
    </dgm:pt>
    <dgm:pt modelId="{FB2F9C86-50D8-4346-B8E1-AC26328E32EA}" type="parTrans" cxnId="{BBBA3A21-2D72-4568-ACCF-3BF5082C5B8B}">
      <dgm:prSet/>
      <dgm:spPr/>
      <dgm:t>
        <a:bodyPr/>
        <a:lstStyle/>
        <a:p>
          <a:endParaRPr lang="tr-TR"/>
        </a:p>
      </dgm:t>
    </dgm:pt>
    <dgm:pt modelId="{C162AB65-C622-4986-B059-5056A40C97A4}" type="sibTrans" cxnId="{BBBA3A21-2D72-4568-ACCF-3BF5082C5B8B}">
      <dgm:prSet/>
      <dgm:spPr/>
      <dgm:t>
        <a:bodyPr/>
        <a:lstStyle/>
        <a:p>
          <a:endParaRPr lang="tr-TR"/>
        </a:p>
      </dgm:t>
    </dgm:pt>
    <dgm:pt modelId="{013A6B40-E972-434C-A358-32BDB7395890}">
      <dgm:prSet phldrT="[Metin]"/>
      <dgm:spPr/>
      <dgm:t>
        <a:bodyPr/>
        <a:lstStyle/>
        <a:p>
          <a:r>
            <a:rPr lang="tr-TR" dirty="0" smtClean="0"/>
            <a:t>Nesnel hakikat değil, seçici hakikat</a:t>
          </a:r>
          <a:endParaRPr lang="tr-TR" dirty="0"/>
        </a:p>
      </dgm:t>
    </dgm:pt>
    <dgm:pt modelId="{CC07EC61-9280-408C-BACA-4C1176D2082B}" type="parTrans" cxnId="{10F59C96-B61A-46C4-B98E-8F51D8E80A2D}">
      <dgm:prSet/>
      <dgm:spPr/>
      <dgm:t>
        <a:bodyPr/>
        <a:lstStyle/>
        <a:p>
          <a:endParaRPr lang="tr-TR"/>
        </a:p>
      </dgm:t>
    </dgm:pt>
    <dgm:pt modelId="{E5A5F394-D15A-45F6-B2F3-1243B676DB8B}" type="sibTrans" cxnId="{10F59C96-B61A-46C4-B98E-8F51D8E80A2D}">
      <dgm:prSet/>
      <dgm:spPr/>
      <dgm:t>
        <a:bodyPr/>
        <a:lstStyle/>
        <a:p>
          <a:endParaRPr lang="tr-TR"/>
        </a:p>
      </dgm:t>
    </dgm:pt>
    <dgm:pt modelId="{6F3DA7BA-660F-41F1-929C-7969EB23E649}">
      <dgm:prSet phldrT="[Metin]"/>
      <dgm:spPr/>
      <dgm:t>
        <a:bodyPr/>
        <a:lstStyle/>
        <a:p>
          <a:r>
            <a:rPr lang="tr-TR" dirty="0" smtClean="0"/>
            <a:t>Sorumlu Savunma Modeli</a:t>
          </a:r>
          <a:endParaRPr lang="tr-TR" dirty="0"/>
        </a:p>
      </dgm:t>
    </dgm:pt>
    <dgm:pt modelId="{9C4B795F-B3CA-4A6D-9D98-6BE9186F8A67}" type="parTrans" cxnId="{F6EE5F5E-98CA-4814-9277-EB31D5F4F1C6}">
      <dgm:prSet/>
      <dgm:spPr/>
      <dgm:t>
        <a:bodyPr/>
        <a:lstStyle/>
        <a:p>
          <a:endParaRPr lang="tr-TR"/>
        </a:p>
      </dgm:t>
    </dgm:pt>
    <dgm:pt modelId="{4F647DF2-6FA5-45E9-9758-CD6289FECF2D}" type="sibTrans" cxnId="{F6EE5F5E-98CA-4814-9277-EB31D5F4F1C6}">
      <dgm:prSet/>
      <dgm:spPr/>
      <dgm:t>
        <a:bodyPr/>
        <a:lstStyle/>
        <a:p>
          <a:endParaRPr lang="tr-TR"/>
        </a:p>
      </dgm:t>
    </dgm:pt>
    <dgm:pt modelId="{6223614F-787D-4A19-82B4-83108B08DCF0}">
      <dgm:prSet phldrT="[Metin]"/>
      <dgm:spPr/>
      <dgm:t>
        <a:bodyPr/>
        <a:lstStyle/>
        <a:p>
          <a:r>
            <a:rPr lang="tr-TR" dirty="0" smtClean="0"/>
            <a:t>Birincil sorumluluk müşteriye ama bununla toplumsal sorumluluk da gerçekleşmiş olur.</a:t>
          </a:r>
          <a:endParaRPr lang="tr-TR" dirty="0"/>
        </a:p>
      </dgm:t>
    </dgm:pt>
    <dgm:pt modelId="{4F735FD1-0E13-4D5A-A447-54B2AF980063}" type="parTrans" cxnId="{5C087AC6-E3C3-4548-AF60-41B305FF488F}">
      <dgm:prSet/>
      <dgm:spPr/>
      <dgm:t>
        <a:bodyPr/>
        <a:lstStyle/>
        <a:p>
          <a:endParaRPr lang="tr-TR"/>
        </a:p>
      </dgm:t>
    </dgm:pt>
    <dgm:pt modelId="{2E6C5F9D-01F8-4C2B-AE2E-9D8D1446E04B}" type="sibTrans" cxnId="{5C087AC6-E3C3-4548-AF60-41B305FF488F}">
      <dgm:prSet/>
      <dgm:spPr/>
      <dgm:t>
        <a:bodyPr/>
        <a:lstStyle/>
        <a:p>
          <a:endParaRPr lang="tr-TR"/>
        </a:p>
      </dgm:t>
    </dgm:pt>
    <dgm:pt modelId="{6377EC66-65FC-4D12-A39E-D1A168BB0C9E}">
      <dgm:prSet phldrT="[Metin]"/>
      <dgm:spPr/>
      <dgm:t>
        <a:bodyPr/>
        <a:lstStyle/>
        <a:p>
          <a:r>
            <a:rPr lang="tr-TR" dirty="0" smtClean="0"/>
            <a:t>Zarardan Kaçınma / Saygı / Adaletli Dağıtım</a:t>
          </a:r>
          <a:endParaRPr lang="tr-TR" dirty="0"/>
        </a:p>
      </dgm:t>
    </dgm:pt>
    <dgm:pt modelId="{9B7C4E14-C324-4EE3-B424-1E45CBA41DFA}" type="parTrans" cxnId="{4E351BCA-726A-4BB8-95DA-BFB6C3567353}">
      <dgm:prSet/>
      <dgm:spPr/>
      <dgm:t>
        <a:bodyPr/>
        <a:lstStyle/>
        <a:p>
          <a:endParaRPr lang="tr-TR"/>
        </a:p>
      </dgm:t>
    </dgm:pt>
    <dgm:pt modelId="{9270EDD9-7448-44F3-B9EC-5F59C8FC9700}" type="sibTrans" cxnId="{4E351BCA-726A-4BB8-95DA-BFB6C3567353}">
      <dgm:prSet/>
      <dgm:spPr/>
      <dgm:t>
        <a:bodyPr/>
        <a:lstStyle/>
        <a:p>
          <a:endParaRPr lang="tr-TR"/>
        </a:p>
      </dgm:t>
    </dgm:pt>
    <dgm:pt modelId="{CDA1B4F9-16BB-4842-9677-82814FAAE997}">
      <dgm:prSet phldrT="[Metin]"/>
      <dgm:spPr/>
      <dgm:t>
        <a:bodyPr/>
        <a:lstStyle/>
        <a:p>
          <a:r>
            <a:rPr lang="tr-TR" dirty="0" smtClean="0"/>
            <a:t>Aydınlatılmış Bencillik Modeli</a:t>
          </a:r>
          <a:endParaRPr lang="tr-TR" dirty="0"/>
        </a:p>
      </dgm:t>
    </dgm:pt>
    <dgm:pt modelId="{7DD8734F-BA85-4B05-88C9-4A3986DCD834}" type="parTrans" cxnId="{DAE015A8-EE32-412D-BA93-3BD781C9E8B4}">
      <dgm:prSet/>
      <dgm:spPr/>
      <dgm:t>
        <a:bodyPr/>
        <a:lstStyle/>
        <a:p>
          <a:endParaRPr lang="tr-TR"/>
        </a:p>
      </dgm:t>
    </dgm:pt>
    <dgm:pt modelId="{F32EC6D9-ACD1-49EE-935C-F8F239990EF3}" type="sibTrans" cxnId="{DAE015A8-EE32-412D-BA93-3BD781C9E8B4}">
      <dgm:prSet/>
      <dgm:spPr/>
      <dgm:t>
        <a:bodyPr/>
        <a:lstStyle/>
        <a:p>
          <a:endParaRPr lang="tr-TR"/>
        </a:p>
      </dgm:t>
    </dgm:pt>
    <dgm:pt modelId="{4BE7970E-7BEF-47B3-89D2-23DE98DBD036}">
      <dgm:prSet phldrT="[Metin]"/>
      <dgm:spPr/>
      <dgm:t>
        <a:bodyPr/>
        <a:lstStyle/>
        <a:p>
          <a:r>
            <a:rPr lang="tr-TR" dirty="0" err="1" smtClean="0"/>
            <a:t>Hi</a:t>
          </a:r>
          <a:r>
            <a:rPr lang="tr-TR" dirty="0" smtClean="0"/>
            <a:t> uygulamaları ve kampanyaları toplumsal iyiyi yükseltmek için oluşturulmalıdır</a:t>
          </a:r>
          <a:endParaRPr lang="tr-TR" dirty="0"/>
        </a:p>
      </dgm:t>
    </dgm:pt>
    <dgm:pt modelId="{F682FEBC-6D2F-4134-B39C-D9BE7A61E7EE}" type="parTrans" cxnId="{D73BE096-CF6F-4418-957B-596E9724B8F1}">
      <dgm:prSet/>
      <dgm:spPr/>
      <dgm:t>
        <a:bodyPr/>
        <a:lstStyle/>
        <a:p>
          <a:endParaRPr lang="tr-TR"/>
        </a:p>
      </dgm:t>
    </dgm:pt>
    <dgm:pt modelId="{308A1551-678A-4D9D-B194-FF1CFDD6C002}" type="sibTrans" cxnId="{D73BE096-CF6F-4418-957B-596E9724B8F1}">
      <dgm:prSet/>
      <dgm:spPr/>
      <dgm:t>
        <a:bodyPr/>
        <a:lstStyle/>
        <a:p>
          <a:endParaRPr lang="tr-TR"/>
        </a:p>
      </dgm:t>
    </dgm:pt>
    <dgm:pt modelId="{F310E3D4-CAD7-4A7B-AF21-F590493CF702}">
      <dgm:prSet phldrT="[Metin]"/>
      <dgm:spPr/>
      <dgm:t>
        <a:bodyPr/>
        <a:lstStyle/>
        <a:p>
          <a:r>
            <a:rPr lang="tr-TR" dirty="0" smtClean="0"/>
            <a:t>Deontoloji</a:t>
          </a:r>
          <a:endParaRPr lang="tr-TR" dirty="0"/>
        </a:p>
      </dgm:t>
    </dgm:pt>
    <dgm:pt modelId="{460985AB-D821-47D9-A9D7-2D5FA5C71559}" type="parTrans" cxnId="{8234A8C8-1214-4FF2-9A84-773FBCD3BD0B}">
      <dgm:prSet/>
      <dgm:spPr/>
      <dgm:t>
        <a:bodyPr/>
        <a:lstStyle/>
        <a:p>
          <a:endParaRPr lang="tr-TR"/>
        </a:p>
      </dgm:t>
    </dgm:pt>
    <dgm:pt modelId="{EB828306-4AFC-4A22-B5A7-BBA8DEB0E2A3}" type="sibTrans" cxnId="{8234A8C8-1214-4FF2-9A84-773FBCD3BD0B}">
      <dgm:prSet/>
      <dgm:spPr/>
      <dgm:t>
        <a:bodyPr/>
        <a:lstStyle/>
        <a:p>
          <a:endParaRPr lang="tr-TR"/>
        </a:p>
      </dgm:t>
    </dgm:pt>
    <dgm:pt modelId="{6C395703-150B-4983-ABF7-3C2FA3B842F4}">
      <dgm:prSet phldrT="[Metin]"/>
      <dgm:spPr/>
      <dgm:t>
        <a:bodyPr/>
        <a:lstStyle/>
        <a:p>
          <a:r>
            <a:rPr lang="tr-TR" dirty="0" smtClean="0"/>
            <a:t>İki Yönlü İletişim Modeli</a:t>
          </a:r>
          <a:endParaRPr lang="tr-TR" dirty="0"/>
        </a:p>
      </dgm:t>
    </dgm:pt>
    <dgm:pt modelId="{73E3D5D0-02D2-4DD8-BA94-37F8CEA6FEE6}" type="parTrans" cxnId="{4083D4A7-A962-4CD3-BD40-2EE1AE01A359}">
      <dgm:prSet/>
      <dgm:spPr/>
    </dgm:pt>
    <dgm:pt modelId="{F19B977C-6005-4B90-958F-41C5510C5BBD}" type="sibTrans" cxnId="{4083D4A7-A962-4CD3-BD40-2EE1AE01A359}">
      <dgm:prSet/>
      <dgm:spPr/>
    </dgm:pt>
    <dgm:pt modelId="{7ED4BCA4-EE1C-49A4-927F-A9E9438D9562}">
      <dgm:prSet phldrT="[Metin]"/>
      <dgm:spPr/>
      <dgm:t>
        <a:bodyPr/>
        <a:lstStyle/>
        <a:p>
          <a:r>
            <a:rPr lang="tr-TR" dirty="0" smtClean="0"/>
            <a:t>Toplumsal Sorumluluk Modeli</a:t>
          </a:r>
          <a:endParaRPr lang="tr-TR" dirty="0"/>
        </a:p>
      </dgm:t>
    </dgm:pt>
    <dgm:pt modelId="{A61C287C-DBC5-48B1-8458-1FB6C4DEE607}" type="parTrans" cxnId="{C82269C6-6CC8-4898-B476-E16B06514E85}">
      <dgm:prSet/>
      <dgm:spPr/>
    </dgm:pt>
    <dgm:pt modelId="{601673F0-5411-4660-AE93-9DADCCEB6B1B}" type="sibTrans" cxnId="{C82269C6-6CC8-4898-B476-E16B06514E85}">
      <dgm:prSet/>
      <dgm:spPr/>
    </dgm:pt>
    <dgm:pt modelId="{2A1CA48F-66D4-4C5F-88F2-18FFB6E5EE46}">
      <dgm:prSet phldrT="[Metin]"/>
      <dgm:spPr/>
      <dgm:t>
        <a:bodyPr/>
        <a:lstStyle/>
        <a:p>
          <a:r>
            <a:rPr lang="tr-TR" dirty="0" smtClean="0"/>
            <a:t>Toplumsal yarar, örgütün elde ettiği yarar aracılığıyla kazanılır.</a:t>
          </a:r>
          <a:endParaRPr lang="tr-TR" dirty="0"/>
        </a:p>
      </dgm:t>
    </dgm:pt>
    <dgm:pt modelId="{AF7729F1-F44D-4C81-8640-A1F1E079A492}" type="parTrans" cxnId="{E44DAC06-7380-47E0-A429-BFAA2A4F062E}">
      <dgm:prSet/>
      <dgm:spPr/>
    </dgm:pt>
    <dgm:pt modelId="{CF815B2F-8E14-4630-A0DB-BB1D1810A600}" type="sibTrans" cxnId="{E44DAC06-7380-47E0-A429-BFAA2A4F062E}">
      <dgm:prSet/>
      <dgm:spPr/>
    </dgm:pt>
    <dgm:pt modelId="{36350493-3CA4-4D3B-BFB2-CD92AD17B3FD}">
      <dgm:prSet phldrT="[Metin]"/>
      <dgm:spPr/>
      <dgm:t>
        <a:bodyPr/>
        <a:lstStyle/>
        <a:p>
          <a:r>
            <a:rPr lang="tr-TR" dirty="0" smtClean="0"/>
            <a:t>Etik kazanç potansiyeli üzerinden belirlenir (Pragmatizme benzer)</a:t>
          </a:r>
          <a:endParaRPr lang="tr-TR" dirty="0"/>
        </a:p>
      </dgm:t>
    </dgm:pt>
    <dgm:pt modelId="{BC46B6A1-CEA4-47D1-ACFD-72ADAC8AE83C}" type="parTrans" cxnId="{5709490B-27FC-4EFF-9AC0-503860C4EFD0}">
      <dgm:prSet/>
      <dgm:spPr/>
    </dgm:pt>
    <dgm:pt modelId="{ACA294E1-93D3-415C-B8A0-ACE3F986F266}" type="sibTrans" cxnId="{5709490B-27FC-4EFF-9AC0-503860C4EFD0}">
      <dgm:prSet/>
      <dgm:spPr/>
    </dgm:pt>
    <dgm:pt modelId="{43C6904B-D060-4A30-8422-F0C3CC09214E}">
      <dgm:prSet phldrT="[Metin]"/>
      <dgm:spPr/>
      <dgm:t>
        <a:bodyPr/>
        <a:lstStyle/>
        <a:p>
          <a:r>
            <a:rPr lang="tr-TR" dirty="0" smtClean="0"/>
            <a:t>Müşterilerinin çıkarlarının savunucusu Hİ uzmanları bu rollerini toplumsal vicdanla dengelemelidir.</a:t>
          </a:r>
          <a:endParaRPr lang="tr-TR" dirty="0"/>
        </a:p>
      </dgm:t>
    </dgm:pt>
    <dgm:pt modelId="{B1C8888B-8511-4904-B5B5-F5130D9CC1E6}" type="parTrans" cxnId="{8D37412A-1A5F-4601-946C-BEF810656869}">
      <dgm:prSet/>
      <dgm:spPr/>
    </dgm:pt>
    <dgm:pt modelId="{2FEA7B57-539A-4902-9038-D4FB68896BB8}" type="sibTrans" cxnId="{8D37412A-1A5F-4601-946C-BEF810656869}">
      <dgm:prSet/>
      <dgm:spPr/>
    </dgm:pt>
    <dgm:pt modelId="{00DFE68F-0F07-4830-8D53-1A8EC229969E}">
      <dgm:prSet phldrT="[Metin]"/>
      <dgm:spPr/>
      <dgm:t>
        <a:bodyPr/>
        <a:lstStyle/>
        <a:p>
          <a:r>
            <a:rPr lang="tr-TR" dirty="0" smtClean="0"/>
            <a:t>İşbirliği ve Diyalog Maksimum iyiye ulaştırır.</a:t>
          </a:r>
          <a:endParaRPr lang="tr-TR" dirty="0"/>
        </a:p>
      </dgm:t>
    </dgm:pt>
    <dgm:pt modelId="{243E102B-FA2F-490F-B8AF-F1E7EE644F04}" type="parTrans" cxnId="{02830E2D-1E86-4287-9B03-3778FE2B092C}">
      <dgm:prSet/>
      <dgm:spPr/>
    </dgm:pt>
    <dgm:pt modelId="{E2D9C93C-0D5A-4EDF-AF0C-385A7E28F578}" type="sibTrans" cxnId="{02830E2D-1E86-4287-9B03-3778FE2B092C}">
      <dgm:prSet/>
      <dgm:spPr/>
    </dgm:pt>
    <dgm:pt modelId="{E8E03554-59BC-4C80-9142-82D942BB4A0E}">
      <dgm:prSet phldrT="[Metin]"/>
      <dgm:spPr/>
      <dgm:t>
        <a:bodyPr/>
        <a:lstStyle/>
        <a:p>
          <a:r>
            <a:rPr lang="tr-TR" dirty="0" smtClean="0"/>
            <a:t>Kamuoyu doğruyu bulur.</a:t>
          </a:r>
          <a:endParaRPr lang="tr-TR" dirty="0"/>
        </a:p>
      </dgm:t>
    </dgm:pt>
    <dgm:pt modelId="{6E97D259-0F40-48B8-A1B8-A6ECF05703CB}" type="parTrans" cxnId="{3BF6605C-4A10-4CF5-B689-05B045DE507B}">
      <dgm:prSet/>
      <dgm:spPr/>
    </dgm:pt>
    <dgm:pt modelId="{723AC277-BB0F-46D1-A9DE-3DA928BB43D3}" type="sibTrans" cxnId="{3BF6605C-4A10-4CF5-B689-05B045DE507B}">
      <dgm:prSet/>
      <dgm:spPr/>
    </dgm:pt>
    <dgm:pt modelId="{403A40DD-190B-4F2C-ABFA-C707EE96E9CB}" type="pres">
      <dgm:prSet presAssocID="{AE6FDBC6-DDA8-4D5C-A041-F300A36FD9DC}" presName="theList" presStyleCnt="0">
        <dgm:presLayoutVars>
          <dgm:dir/>
          <dgm:animLvl val="lvl"/>
          <dgm:resizeHandles val="exact"/>
        </dgm:presLayoutVars>
      </dgm:prSet>
      <dgm:spPr/>
    </dgm:pt>
    <dgm:pt modelId="{6EC30B68-6B4C-41C4-87D6-B6FEFCD1FE98}" type="pres">
      <dgm:prSet presAssocID="{E66A7E4E-B376-4CD5-8D93-4A829CBBC745}" presName="compNode" presStyleCnt="0"/>
      <dgm:spPr/>
    </dgm:pt>
    <dgm:pt modelId="{D67F2FF0-84C8-43A4-8521-9646694EDE45}" type="pres">
      <dgm:prSet presAssocID="{E66A7E4E-B376-4CD5-8D93-4A829CBBC745}" presName="aNode" presStyleLbl="bgShp" presStyleIdx="0" presStyleCnt="5"/>
      <dgm:spPr/>
      <dgm:t>
        <a:bodyPr/>
        <a:lstStyle/>
        <a:p>
          <a:endParaRPr lang="tr-TR"/>
        </a:p>
      </dgm:t>
    </dgm:pt>
    <dgm:pt modelId="{E7B12419-BFDF-4E9C-966A-60BFECCFD4D3}" type="pres">
      <dgm:prSet presAssocID="{E66A7E4E-B376-4CD5-8D93-4A829CBBC745}" presName="textNode" presStyleLbl="bgShp" presStyleIdx="0" presStyleCnt="5"/>
      <dgm:spPr/>
      <dgm:t>
        <a:bodyPr/>
        <a:lstStyle/>
        <a:p>
          <a:endParaRPr lang="tr-TR"/>
        </a:p>
      </dgm:t>
    </dgm:pt>
    <dgm:pt modelId="{3D79D0FD-D5C9-474B-B39B-1D64317F7604}" type="pres">
      <dgm:prSet presAssocID="{E66A7E4E-B376-4CD5-8D93-4A829CBBC745}" presName="compChildNode" presStyleCnt="0"/>
      <dgm:spPr/>
    </dgm:pt>
    <dgm:pt modelId="{2D8FA5C3-9120-4938-BCCB-65D6692A0237}" type="pres">
      <dgm:prSet presAssocID="{E66A7E4E-B376-4CD5-8D93-4A829CBBC745}" presName="theInnerList" presStyleCnt="0"/>
      <dgm:spPr/>
    </dgm:pt>
    <dgm:pt modelId="{4746F1F6-6E74-47A6-8429-6B71EC75F363}" type="pres">
      <dgm:prSet presAssocID="{FAD7B37D-2994-4D81-8645-07A98C3918DB}" presName="childNode" presStyleLbl="node1" presStyleIdx="0" presStyleCnt="11">
        <dgm:presLayoutVars>
          <dgm:bulletEnabled val="1"/>
        </dgm:presLayoutVars>
      </dgm:prSet>
      <dgm:spPr/>
    </dgm:pt>
    <dgm:pt modelId="{346CEB6C-092A-4C76-BB85-1900B036FA80}" type="pres">
      <dgm:prSet presAssocID="{FAD7B37D-2994-4D81-8645-07A98C3918DB}" presName="aSpace2" presStyleCnt="0"/>
      <dgm:spPr/>
    </dgm:pt>
    <dgm:pt modelId="{FD574667-827B-4E73-93B7-8363650BF719}" type="pres">
      <dgm:prSet presAssocID="{013A6B40-E972-434C-A358-32BDB7395890}" presName="childNode" presStyleLbl="node1" presStyleIdx="1" presStyleCnt="11">
        <dgm:presLayoutVars>
          <dgm:bulletEnabled val="1"/>
        </dgm:presLayoutVars>
      </dgm:prSet>
      <dgm:spPr/>
    </dgm:pt>
    <dgm:pt modelId="{EADBC59B-0629-454B-AD62-8289A95C42F5}" type="pres">
      <dgm:prSet presAssocID="{013A6B40-E972-434C-A358-32BDB7395890}" presName="aSpace2" presStyleCnt="0"/>
      <dgm:spPr/>
    </dgm:pt>
    <dgm:pt modelId="{5B43D86E-5853-4DFD-A975-83281C643403}" type="pres">
      <dgm:prSet presAssocID="{E8E03554-59BC-4C80-9142-82D942BB4A0E}" presName="child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746049A-1D37-4574-8C10-2BFC39806CCB}" type="pres">
      <dgm:prSet presAssocID="{E66A7E4E-B376-4CD5-8D93-4A829CBBC745}" presName="aSpace" presStyleCnt="0"/>
      <dgm:spPr/>
    </dgm:pt>
    <dgm:pt modelId="{2D431410-5DDA-4E2D-83CF-F796E17DBF43}" type="pres">
      <dgm:prSet presAssocID="{6F3DA7BA-660F-41F1-929C-7969EB23E649}" presName="compNode" presStyleCnt="0"/>
      <dgm:spPr/>
    </dgm:pt>
    <dgm:pt modelId="{F2223BCF-949E-42F0-925B-2157C65270B6}" type="pres">
      <dgm:prSet presAssocID="{6F3DA7BA-660F-41F1-929C-7969EB23E649}" presName="aNode" presStyleLbl="bgShp" presStyleIdx="1" presStyleCnt="5"/>
      <dgm:spPr/>
      <dgm:t>
        <a:bodyPr/>
        <a:lstStyle/>
        <a:p>
          <a:endParaRPr lang="tr-TR"/>
        </a:p>
      </dgm:t>
    </dgm:pt>
    <dgm:pt modelId="{BCF8083B-1264-498F-933E-0F4AD2EFC591}" type="pres">
      <dgm:prSet presAssocID="{6F3DA7BA-660F-41F1-929C-7969EB23E649}" presName="textNode" presStyleLbl="bgShp" presStyleIdx="1" presStyleCnt="5"/>
      <dgm:spPr/>
      <dgm:t>
        <a:bodyPr/>
        <a:lstStyle/>
        <a:p>
          <a:endParaRPr lang="tr-TR"/>
        </a:p>
      </dgm:t>
    </dgm:pt>
    <dgm:pt modelId="{CC6F5396-ADB5-401E-B9C7-C9571AAEF3D6}" type="pres">
      <dgm:prSet presAssocID="{6F3DA7BA-660F-41F1-929C-7969EB23E649}" presName="compChildNode" presStyleCnt="0"/>
      <dgm:spPr/>
    </dgm:pt>
    <dgm:pt modelId="{1D78E923-9B70-42F4-88D5-FF2ED03D74E8}" type="pres">
      <dgm:prSet presAssocID="{6F3DA7BA-660F-41F1-929C-7969EB23E649}" presName="theInnerList" presStyleCnt="0"/>
      <dgm:spPr/>
    </dgm:pt>
    <dgm:pt modelId="{F9B230CF-16A7-4B31-BB5F-D655C351B4FD}" type="pres">
      <dgm:prSet presAssocID="{6223614F-787D-4A19-82B4-83108B08DCF0}" presName="child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47D8695-0EA8-4E7C-9D62-A1BE59BA3F4E}" type="pres">
      <dgm:prSet presAssocID="{6223614F-787D-4A19-82B4-83108B08DCF0}" presName="aSpace2" presStyleCnt="0"/>
      <dgm:spPr/>
    </dgm:pt>
    <dgm:pt modelId="{CE20E5F4-FA20-4A91-BF77-3F118729F960}" type="pres">
      <dgm:prSet presAssocID="{6377EC66-65FC-4D12-A39E-D1A168BB0C9E}" presName="child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58F582C-E1C9-48E1-8786-61F8CC71D771}" type="pres">
      <dgm:prSet presAssocID="{6F3DA7BA-660F-41F1-929C-7969EB23E649}" presName="aSpace" presStyleCnt="0"/>
      <dgm:spPr/>
    </dgm:pt>
    <dgm:pt modelId="{3A4DAC05-9D6A-4EDE-BC1F-6D3C2637772B}" type="pres">
      <dgm:prSet presAssocID="{CDA1B4F9-16BB-4842-9677-82814FAAE997}" presName="compNode" presStyleCnt="0"/>
      <dgm:spPr/>
    </dgm:pt>
    <dgm:pt modelId="{A4AA2CB1-F8F2-45C9-9130-85D099ECA900}" type="pres">
      <dgm:prSet presAssocID="{CDA1B4F9-16BB-4842-9677-82814FAAE997}" presName="aNode" presStyleLbl="bgShp" presStyleIdx="2" presStyleCnt="5"/>
      <dgm:spPr/>
    </dgm:pt>
    <dgm:pt modelId="{3D97466F-AF84-4926-A8C3-D20609BDF2CF}" type="pres">
      <dgm:prSet presAssocID="{CDA1B4F9-16BB-4842-9677-82814FAAE997}" presName="textNode" presStyleLbl="bgShp" presStyleIdx="2" presStyleCnt="5"/>
      <dgm:spPr/>
    </dgm:pt>
    <dgm:pt modelId="{ED403543-BB50-463A-843A-C0DC7FECAF00}" type="pres">
      <dgm:prSet presAssocID="{CDA1B4F9-16BB-4842-9677-82814FAAE997}" presName="compChildNode" presStyleCnt="0"/>
      <dgm:spPr/>
    </dgm:pt>
    <dgm:pt modelId="{6D9FD883-5C8D-4FB8-B159-A3C0A046288A}" type="pres">
      <dgm:prSet presAssocID="{CDA1B4F9-16BB-4842-9677-82814FAAE997}" presName="theInnerList" presStyleCnt="0"/>
      <dgm:spPr/>
    </dgm:pt>
    <dgm:pt modelId="{83E419D9-806D-4E8E-8C7F-5C7788FB15C6}" type="pres">
      <dgm:prSet presAssocID="{36350493-3CA4-4D3B-BFB2-CD92AD17B3FD}" presName="childNode" presStyleLbl="node1" presStyleIdx="5" presStyleCnt="11">
        <dgm:presLayoutVars>
          <dgm:bulletEnabled val="1"/>
        </dgm:presLayoutVars>
      </dgm:prSet>
      <dgm:spPr/>
    </dgm:pt>
    <dgm:pt modelId="{E75A2181-BB87-4E0F-B315-A7CFE072ABDA}" type="pres">
      <dgm:prSet presAssocID="{36350493-3CA4-4D3B-BFB2-CD92AD17B3FD}" presName="aSpace2" presStyleCnt="0"/>
      <dgm:spPr/>
    </dgm:pt>
    <dgm:pt modelId="{E62D2854-D552-40EE-B524-C2FA15C1F37E}" type="pres">
      <dgm:prSet presAssocID="{2A1CA48F-66D4-4C5F-88F2-18FFB6E5EE46}" presName="child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C2F59C7-2C86-432D-ABDF-89472060200F}" type="pres">
      <dgm:prSet presAssocID="{CDA1B4F9-16BB-4842-9677-82814FAAE997}" presName="aSpace" presStyleCnt="0"/>
      <dgm:spPr/>
    </dgm:pt>
    <dgm:pt modelId="{BEC07A27-F163-4728-84D5-6351CE8CCA8A}" type="pres">
      <dgm:prSet presAssocID="{6C395703-150B-4983-ABF7-3C2FA3B842F4}" presName="compNode" presStyleCnt="0"/>
      <dgm:spPr/>
    </dgm:pt>
    <dgm:pt modelId="{F7451DF0-A972-41FC-8BEF-CA18A958B68B}" type="pres">
      <dgm:prSet presAssocID="{6C395703-150B-4983-ABF7-3C2FA3B842F4}" presName="aNode" presStyleLbl="bgShp" presStyleIdx="3" presStyleCnt="5"/>
      <dgm:spPr/>
    </dgm:pt>
    <dgm:pt modelId="{99DE39AE-090A-42F2-9D6A-17C529160D0E}" type="pres">
      <dgm:prSet presAssocID="{6C395703-150B-4983-ABF7-3C2FA3B842F4}" presName="textNode" presStyleLbl="bgShp" presStyleIdx="3" presStyleCnt="5"/>
      <dgm:spPr/>
    </dgm:pt>
    <dgm:pt modelId="{B64B990C-B5B1-49AA-84D0-B0E8167285BA}" type="pres">
      <dgm:prSet presAssocID="{6C395703-150B-4983-ABF7-3C2FA3B842F4}" presName="compChildNode" presStyleCnt="0"/>
      <dgm:spPr/>
    </dgm:pt>
    <dgm:pt modelId="{79DE8FC2-CE42-4E0E-84B3-8FE665889AE0}" type="pres">
      <dgm:prSet presAssocID="{6C395703-150B-4983-ABF7-3C2FA3B842F4}" presName="theInnerList" presStyleCnt="0"/>
      <dgm:spPr/>
    </dgm:pt>
    <dgm:pt modelId="{694F2463-72A9-4C41-98D8-0611792CAD14}" type="pres">
      <dgm:prSet presAssocID="{00DFE68F-0F07-4830-8D53-1A8EC229969E}" presName="child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952F5E9-F09E-4CAE-988A-4B02B4805C92}" type="pres">
      <dgm:prSet presAssocID="{00DFE68F-0F07-4830-8D53-1A8EC229969E}" presName="aSpace2" presStyleCnt="0"/>
      <dgm:spPr/>
    </dgm:pt>
    <dgm:pt modelId="{7A89697A-65C0-47E5-B4E8-02293CC58D03}" type="pres">
      <dgm:prSet presAssocID="{43C6904B-D060-4A30-8422-F0C3CC09214E}" presName="child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2091FAD-4F95-4814-8081-C2F41571C823}" type="pres">
      <dgm:prSet presAssocID="{6C395703-150B-4983-ABF7-3C2FA3B842F4}" presName="aSpace" presStyleCnt="0"/>
      <dgm:spPr/>
    </dgm:pt>
    <dgm:pt modelId="{89DCBD42-EAF4-4B9A-BD17-576598696A3B}" type="pres">
      <dgm:prSet presAssocID="{7ED4BCA4-EE1C-49A4-927F-A9E9438D9562}" presName="compNode" presStyleCnt="0"/>
      <dgm:spPr/>
    </dgm:pt>
    <dgm:pt modelId="{341719CB-8B4E-427D-A595-39190A726B69}" type="pres">
      <dgm:prSet presAssocID="{7ED4BCA4-EE1C-49A4-927F-A9E9438D9562}" presName="aNode" presStyleLbl="bgShp" presStyleIdx="4" presStyleCnt="5"/>
      <dgm:spPr/>
    </dgm:pt>
    <dgm:pt modelId="{5CC54FE2-49A1-4B28-AED0-CE0EF2FD785A}" type="pres">
      <dgm:prSet presAssocID="{7ED4BCA4-EE1C-49A4-927F-A9E9438D9562}" presName="textNode" presStyleLbl="bgShp" presStyleIdx="4" presStyleCnt="5"/>
      <dgm:spPr/>
    </dgm:pt>
    <dgm:pt modelId="{875CF45B-6032-407D-89B3-07C2CE70305D}" type="pres">
      <dgm:prSet presAssocID="{7ED4BCA4-EE1C-49A4-927F-A9E9438D9562}" presName="compChildNode" presStyleCnt="0"/>
      <dgm:spPr/>
    </dgm:pt>
    <dgm:pt modelId="{C4CAF5E3-A1F8-479B-BBEF-8F98C67EE5DA}" type="pres">
      <dgm:prSet presAssocID="{7ED4BCA4-EE1C-49A4-927F-A9E9438D9562}" presName="theInnerList" presStyleCnt="0"/>
      <dgm:spPr/>
    </dgm:pt>
    <dgm:pt modelId="{EFC5C38E-C867-41F5-8B28-A0C47E7EBB8A}" type="pres">
      <dgm:prSet presAssocID="{4BE7970E-7BEF-47B3-89D2-23DE98DBD036}" presName="child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8CF3E7B-1672-44A3-8C9F-95238313DFC9}" type="pres">
      <dgm:prSet presAssocID="{4BE7970E-7BEF-47B3-89D2-23DE98DBD036}" presName="aSpace2" presStyleCnt="0"/>
      <dgm:spPr/>
    </dgm:pt>
    <dgm:pt modelId="{FF48A827-349E-4FF1-A7C5-228C00873AEB}" type="pres">
      <dgm:prSet presAssocID="{F310E3D4-CAD7-4A7B-AF21-F590493CF702}" presName="childNode" presStyleLbl="node1" presStyleIdx="10" presStyleCnt="11">
        <dgm:presLayoutVars>
          <dgm:bulletEnabled val="1"/>
        </dgm:presLayoutVars>
      </dgm:prSet>
      <dgm:spPr/>
    </dgm:pt>
  </dgm:ptLst>
  <dgm:cxnLst>
    <dgm:cxn modelId="{820CCC27-9AF4-476B-8566-89AB2E4320B5}" type="presOf" srcId="{2A1CA48F-66D4-4C5F-88F2-18FFB6E5EE46}" destId="{E62D2854-D552-40EE-B524-C2FA15C1F37E}" srcOrd="0" destOrd="0" presId="urn:microsoft.com/office/officeart/2005/8/layout/lProcess2"/>
    <dgm:cxn modelId="{C1882D49-F51B-42F1-9BA6-CFFE75731B37}" type="presOf" srcId="{CDA1B4F9-16BB-4842-9677-82814FAAE997}" destId="{3D97466F-AF84-4926-A8C3-D20609BDF2CF}" srcOrd="1" destOrd="0" presId="urn:microsoft.com/office/officeart/2005/8/layout/lProcess2"/>
    <dgm:cxn modelId="{E44DAC06-7380-47E0-A429-BFAA2A4F062E}" srcId="{CDA1B4F9-16BB-4842-9677-82814FAAE997}" destId="{2A1CA48F-66D4-4C5F-88F2-18FFB6E5EE46}" srcOrd="1" destOrd="0" parTransId="{AF7729F1-F44D-4C81-8640-A1F1E079A492}" sibTransId="{CF815B2F-8E14-4630-A0DB-BB1D1810A600}"/>
    <dgm:cxn modelId="{5C087AC6-E3C3-4548-AF60-41B305FF488F}" srcId="{6F3DA7BA-660F-41F1-929C-7969EB23E649}" destId="{6223614F-787D-4A19-82B4-83108B08DCF0}" srcOrd="0" destOrd="0" parTransId="{4F735FD1-0E13-4D5A-A447-54B2AF980063}" sibTransId="{2E6C5F9D-01F8-4C2B-AE2E-9D8D1446E04B}"/>
    <dgm:cxn modelId="{8D37412A-1A5F-4601-946C-BEF810656869}" srcId="{6C395703-150B-4983-ABF7-3C2FA3B842F4}" destId="{43C6904B-D060-4A30-8422-F0C3CC09214E}" srcOrd="1" destOrd="0" parTransId="{B1C8888B-8511-4904-B5B5-F5130D9CC1E6}" sibTransId="{2FEA7B57-539A-4902-9038-D4FB68896BB8}"/>
    <dgm:cxn modelId="{10F59C96-B61A-46C4-B98E-8F51D8E80A2D}" srcId="{E66A7E4E-B376-4CD5-8D93-4A829CBBC745}" destId="{013A6B40-E972-434C-A358-32BDB7395890}" srcOrd="1" destOrd="0" parTransId="{CC07EC61-9280-408C-BACA-4C1176D2082B}" sibTransId="{E5A5F394-D15A-45F6-B2F3-1243B676DB8B}"/>
    <dgm:cxn modelId="{A5C9C902-0F1B-46F1-8958-5297E23BBA90}" type="presOf" srcId="{FAD7B37D-2994-4D81-8645-07A98C3918DB}" destId="{4746F1F6-6E74-47A6-8429-6B71EC75F363}" srcOrd="0" destOrd="0" presId="urn:microsoft.com/office/officeart/2005/8/layout/lProcess2"/>
    <dgm:cxn modelId="{EE32A9D6-FE0C-4506-A8B2-F53FFBA05FD1}" type="presOf" srcId="{CDA1B4F9-16BB-4842-9677-82814FAAE997}" destId="{A4AA2CB1-F8F2-45C9-9130-85D099ECA900}" srcOrd="0" destOrd="0" presId="urn:microsoft.com/office/officeart/2005/8/layout/lProcess2"/>
    <dgm:cxn modelId="{FEBDADEA-C4C7-4615-AB85-5CC1D60A10DF}" type="presOf" srcId="{7ED4BCA4-EE1C-49A4-927F-A9E9438D9562}" destId="{5CC54FE2-49A1-4B28-AED0-CE0EF2FD785A}" srcOrd="1" destOrd="0" presId="urn:microsoft.com/office/officeart/2005/8/layout/lProcess2"/>
    <dgm:cxn modelId="{4007D7C9-08D7-49FC-ACAD-C8DC80A987A8}" type="presOf" srcId="{E8E03554-59BC-4C80-9142-82D942BB4A0E}" destId="{5B43D86E-5853-4DFD-A975-83281C643403}" srcOrd="0" destOrd="0" presId="urn:microsoft.com/office/officeart/2005/8/layout/lProcess2"/>
    <dgm:cxn modelId="{98A9526D-1AA1-43CB-ADD8-BFC8D75690FE}" type="presOf" srcId="{E66A7E4E-B376-4CD5-8D93-4A829CBBC745}" destId="{D67F2FF0-84C8-43A4-8521-9646694EDE45}" srcOrd="0" destOrd="0" presId="urn:microsoft.com/office/officeart/2005/8/layout/lProcess2"/>
    <dgm:cxn modelId="{B4352B7E-A798-4B5F-AA9D-11718E7A2923}" srcId="{AE6FDBC6-DDA8-4D5C-A041-F300A36FD9DC}" destId="{E66A7E4E-B376-4CD5-8D93-4A829CBBC745}" srcOrd="0" destOrd="0" parTransId="{DD0B07B9-4EC1-4A07-80DC-24F4EB4D675A}" sibTransId="{D26A2C4E-9B73-4AA4-915B-427E1B874EB1}"/>
    <dgm:cxn modelId="{DC732781-B2ED-40A3-95C6-7AD1C560EEA0}" type="presOf" srcId="{36350493-3CA4-4D3B-BFB2-CD92AD17B3FD}" destId="{83E419D9-806D-4E8E-8C7F-5C7788FB15C6}" srcOrd="0" destOrd="0" presId="urn:microsoft.com/office/officeart/2005/8/layout/lProcess2"/>
    <dgm:cxn modelId="{B8673C09-2B18-48CF-BC6B-30EC13FF5257}" type="presOf" srcId="{6223614F-787D-4A19-82B4-83108B08DCF0}" destId="{F9B230CF-16A7-4B31-BB5F-D655C351B4FD}" srcOrd="0" destOrd="0" presId="urn:microsoft.com/office/officeart/2005/8/layout/lProcess2"/>
    <dgm:cxn modelId="{32F107B2-C68D-40A0-AF02-278D83499B93}" type="presOf" srcId="{6F3DA7BA-660F-41F1-929C-7969EB23E649}" destId="{BCF8083B-1264-498F-933E-0F4AD2EFC591}" srcOrd="1" destOrd="0" presId="urn:microsoft.com/office/officeart/2005/8/layout/lProcess2"/>
    <dgm:cxn modelId="{3BF6605C-4A10-4CF5-B689-05B045DE507B}" srcId="{E66A7E4E-B376-4CD5-8D93-4A829CBBC745}" destId="{E8E03554-59BC-4C80-9142-82D942BB4A0E}" srcOrd="2" destOrd="0" parTransId="{6E97D259-0F40-48B8-A1B8-A6ECF05703CB}" sibTransId="{723AC277-BB0F-46D1-A9DE-3DA928BB43D3}"/>
    <dgm:cxn modelId="{9368DA12-12A4-4075-9A9F-15EC7D0E7F9B}" type="presOf" srcId="{00DFE68F-0F07-4830-8D53-1A8EC229969E}" destId="{694F2463-72A9-4C41-98D8-0611792CAD14}" srcOrd="0" destOrd="0" presId="urn:microsoft.com/office/officeart/2005/8/layout/lProcess2"/>
    <dgm:cxn modelId="{4EB46774-8170-4AC8-80E3-FCAB5020F4CE}" type="presOf" srcId="{7ED4BCA4-EE1C-49A4-927F-A9E9438D9562}" destId="{341719CB-8B4E-427D-A595-39190A726B69}" srcOrd="0" destOrd="0" presId="urn:microsoft.com/office/officeart/2005/8/layout/lProcess2"/>
    <dgm:cxn modelId="{BBBA3A21-2D72-4568-ACCF-3BF5082C5B8B}" srcId="{E66A7E4E-B376-4CD5-8D93-4A829CBBC745}" destId="{FAD7B37D-2994-4D81-8645-07A98C3918DB}" srcOrd="0" destOrd="0" parTransId="{FB2F9C86-50D8-4346-B8E1-AC26328E32EA}" sibTransId="{C162AB65-C622-4986-B059-5056A40C97A4}"/>
    <dgm:cxn modelId="{C82269C6-6CC8-4898-B476-E16B06514E85}" srcId="{AE6FDBC6-DDA8-4D5C-A041-F300A36FD9DC}" destId="{7ED4BCA4-EE1C-49A4-927F-A9E9438D9562}" srcOrd="4" destOrd="0" parTransId="{A61C287C-DBC5-48B1-8458-1FB6C4DEE607}" sibTransId="{601673F0-5411-4660-AE93-9DADCCEB6B1B}"/>
    <dgm:cxn modelId="{5709490B-27FC-4EFF-9AC0-503860C4EFD0}" srcId="{CDA1B4F9-16BB-4842-9677-82814FAAE997}" destId="{36350493-3CA4-4D3B-BFB2-CD92AD17B3FD}" srcOrd="0" destOrd="0" parTransId="{BC46B6A1-CEA4-47D1-ACFD-72ADAC8AE83C}" sibTransId="{ACA294E1-93D3-415C-B8A0-ACE3F986F266}"/>
    <dgm:cxn modelId="{B4290A7B-8E1C-4DFA-B480-B8F554AA54D9}" type="presOf" srcId="{E66A7E4E-B376-4CD5-8D93-4A829CBBC745}" destId="{E7B12419-BFDF-4E9C-966A-60BFECCFD4D3}" srcOrd="1" destOrd="0" presId="urn:microsoft.com/office/officeart/2005/8/layout/lProcess2"/>
    <dgm:cxn modelId="{D73BE096-CF6F-4418-957B-596E9724B8F1}" srcId="{7ED4BCA4-EE1C-49A4-927F-A9E9438D9562}" destId="{4BE7970E-7BEF-47B3-89D2-23DE98DBD036}" srcOrd="0" destOrd="0" parTransId="{F682FEBC-6D2F-4134-B39C-D9BE7A61E7EE}" sibTransId="{308A1551-678A-4D9D-B194-FF1CFDD6C002}"/>
    <dgm:cxn modelId="{D83F74CB-D664-4602-8450-5D0F3AE622BF}" type="presOf" srcId="{6F3DA7BA-660F-41F1-929C-7969EB23E649}" destId="{F2223BCF-949E-42F0-925B-2157C65270B6}" srcOrd="0" destOrd="0" presId="urn:microsoft.com/office/officeart/2005/8/layout/lProcess2"/>
    <dgm:cxn modelId="{F9B2062A-3615-469F-8E85-8B9D6C876B96}" type="presOf" srcId="{6C395703-150B-4983-ABF7-3C2FA3B842F4}" destId="{99DE39AE-090A-42F2-9D6A-17C529160D0E}" srcOrd="1" destOrd="0" presId="urn:microsoft.com/office/officeart/2005/8/layout/lProcess2"/>
    <dgm:cxn modelId="{4AD3755D-9354-44E3-9492-E06A9597A3AB}" type="presOf" srcId="{F310E3D4-CAD7-4A7B-AF21-F590493CF702}" destId="{FF48A827-349E-4FF1-A7C5-228C00873AEB}" srcOrd="0" destOrd="0" presId="urn:microsoft.com/office/officeart/2005/8/layout/lProcess2"/>
    <dgm:cxn modelId="{C992B578-4A7C-4819-BDBB-847968F6D017}" type="presOf" srcId="{6C395703-150B-4983-ABF7-3C2FA3B842F4}" destId="{F7451DF0-A972-41FC-8BEF-CA18A958B68B}" srcOrd="0" destOrd="0" presId="urn:microsoft.com/office/officeart/2005/8/layout/lProcess2"/>
    <dgm:cxn modelId="{712C025C-0D43-40CB-97FF-C7B5709DABD1}" type="presOf" srcId="{6377EC66-65FC-4D12-A39E-D1A168BB0C9E}" destId="{CE20E5F4-FA20-4A91-BF77-3F118729F960}" srcOrd="0" destOrd="0" presId="urn:microsoft.com/office/officeart/2005/8/layout/lProcess2"/>
    <dgm:cxn modelId="{DAE015A8-EE32-412D-BA93-3BD781C9E8B4}" srcId="{AE6FDBC6-DDA8-4D5C-A041-F300A36FD9DC}" destId="{CDA1B4F9-16BB-4842-9677-82814FAAE997}" srcOrd="2" destOrd="0" parTransId="{7DD8734F-BA85-4B05-88C9-4A3986DCD834}" sibTransId="{F32EC6D9-ACD1-49EE-935C-F8F239990EF3}"/>
    <dgm:cxn modelId="{02830E2D-1E86-4287-9B03-3778FE2B092C}" srcId="{6C395703-150B-4983-ABF7-3C2FA3B842F4}" destId="{00DFE68F-0F07-4830-8D53-1A8EC229969E}" srcOrd="0" destOrd="0" parTransId="{243E102B-FA2F-490F-B8AF-F1E7EE644F04}" sibTransId="{E2D9C93C-0D5A-4EDF-AF0C-385A7E28F578}"/>
    <dgm:cxn modelId="{5D2EEF65-B680-4515-969E-8A96546E23CB}" type="presOf" srcId="{AE6FDBC6-DDA8-4D5C-A041-F300A36FD9DC}" destId="{403A40DD-190B-4F2C-ABFA-C707EE96E9CB}" srcOrd="0" destOrd="0" presId="urn:microsoft.com/office/officeart/2005/8/layout/lProcess2"/>
    <dgm:cxn modelId="{C9045076-EB98-4163-9C68-A2AC79FC059A}" type="presOf" srcId="{4BE7970E-7BEF-47B3-89D2-23DE98DBD036}" destId="{EFC5C38E-C867-41F5-8B28-A0C47E7EBB8A}" srcOrd="0" destOrd="0" presId="urn:microsoft.com/office/officeart/2005/8/layout/lProcess2"/>
    <dgm:cxn modelId="{8234A8C8-1214-4FF2-9A84-773FBCD3BD0B}" srcId="{7ED4BCA4-EE1C-49A4-927F-A9E9438D9562}" destId="{F310E3D4-CAD7-4A7B-AF21-F590493CF702}" srcOrd="1" destOrd="0" parTransId="{460985AB-D821-47D9-A9D7-2D5FA5C71559}" sibTransId="{EB828306-4AFC-4A22-B5A7-BBA8DEB0E2A3}"/>
    <dgm:cxn modelId="{F6EE5F5E-98CA-4814-9277-EB31D5F4F1C6}" srcId="{AE6FDBC6-DDA8-4D5C-A041-F300A36FD9DC}" destId="{6F3DA7BA-660F-41F1-929C-7969EB23E649}" srcOrd="1" destOrd="0" parTransId="{9C4B795F-B3CA-4A6D-9D98-6BE9186F8A67}" sibTransId="{4F647DF2-6FA5-45E9-9758-CD6289FECF2D}"/>
    <dgm:cxn modelId="{6D5EFB2A-647E-49CA-ABAA-A679F6B38027}" type="presOf" srcId="{43C6904B-D060-4A30-8422-F0C3CC09214E}" destId="{7A89697A-65C0-47E5-B4E8-02293CC58D03}" srcOrd="0" destOrd="0" presId="urn:microsoft.com/office/officeart/2005/8/layout/lProcess2"/>
    <dgm:cxn modelId="{4E351BCA-726A-4BB8-95DA-BFB6C3567353}" srcId="{6F3DA7BA-660F-41F1-929C-7969EB23E649}" destId="{6377EC66-65FC-4D12-A39E-D1A168BB0C9E}" srcOrd="1" destOrd="0" parTransId="{9B7C4E14-C324-4EE3-B424-1E45CBA41DFA}" sibTransId="{9270EDD9-7448-44F3-B9EC-5F59C8FC9700}"/>
    <dgm:cxn modelId="{4083D4A7-A962-4CD3-BD40-2EE1AE01A359}" srcId="{AE6FDBC6-DDA8-4D5C-A041-F300A36FD9DC}" destId="{6C395703-150B-4983-ABF7-3C2FA3B842F4}" srcOrd="3" destOrd="0" parTransId="{73E3D5D0-02D2-4DD8-BA94-37F8CEA6FEE6}" sibTransId="{F19B977C-6005-4B90-958F-41C5510C5BBD}"/>
    <dgm:cxn modelId="{87C68AA0-80B0-4E17-82E6-81A1065EF9E3}" type="presOf" srcId="{013A6B40-E972-434C-A358-32BDB7395890}" destId="{FD574667-827B-4E73-93B7-8363650BF719}" srcOrd="0" destOrd="0" presId="urn:microsoft.com/office/officeart/2005/8/layout/lProcess2"/>
    <dgm:cxn modelId="{B7E9A431-2521-45D9-80CD-AB473E7CEB1D}" type="presParOf" srcId="{403A40DD-190B-4F2C-ABFA-C707EE96E9CB}" destId="{6EC30B68-6B4C-41C4-87D6-B6FEFCD1FE98}" srcOrd="0" destOrd="0" presId="urn:microsoft.com/office/officeart/2005/8/layout/lProcess2"/>
    <dgm:cxn modelId="{A279DC23-8FD5-4E3F-8C6E-B8D568BF868A}" type="presParOf" srcId="{6EC30B68-6B4C-41C4-87D6-B6FEFCD1FE98}" destId="{D67F2FF0-84C8-43A4-8521-9646694EDE45}" srcOrd="0" destOrd="0" presId="urn:microsoft.com/office/officeart/2005/8/layout/lProcess2"/>
    <dgm:cxn modelId="{383E18F5-E60B-41C8-88AB-4C80FE4DF360}" type="presParOf" srcId="{6EC30B68-6B4C-41C4-87D6-B6FEFCD1FE98}" destId="{E7B12419-BFDF-4E9C-966A-60BFECCFD4D3}" srcOrd="1" destOrd="0" presId="urn:microsoft.com/office/officeart/2005/8/layout/lProcess2"/>
    <dgm:cxn modelId="{64CE3484-CBE2-4F30-AB05-959B47A9DBF1}" type="presParOf" srcId="{6EC30B68-6B4C-41C4-87D6-B6FEFCD1FE98}" destId="{3D79D0FD-D5C9-474B-B39B-1D64317F7604}" srcOrd="2" destOrd="0" presId="urn:microsoft.com/office/officeart/2005/8/layout/lProcess2"/>
    <dgm:cxn modelId="{1FDD3119-27CD-45F9-B208-D5A1F1A74D0C}" type="presParOf" srcId="{3D79D0FD-D5C9-474B-B39B-1D64317F7604}" destId="{2D8FA5C3-9120-4938-BCCB-65D6692A0237}" srcOrd="0" destOrd="0" presId="urn:microsoft.com/office/officeart/2005/8/layout/lProcess2"/>
    <dgm:cxn modelId="{EC28E420-AE55-40A8-97F7-09324653E127}" type="presParOf" srcId="{2D8FA5C3-9120-4938-BCCB-65D6692A0237}" destId="{4746F1F6-6E74-47A6-8429-6B71EC75F363}" srcOrd="0" destOrd="0" presId="urn:microsoft.com/office/officeart/2005/8/layout/lProcess2"/>
    <dgm:cxn modelId="{7BEBA93E-96E5-492A-9958-EAEE37038DAB}" type="presParOf" srcId="{2D8FA5C3-9120-4938-BCCB-65D6692A0237}" destId="{346CEB6C-092A-4C76-BB85-1900B036FA80}" srcOrd="1" destOrd="0" presId="urn:microsoft.com/office/officeart/2005/8/layout/lProcess2"/>
    <dgm:cxn modelId="{88C23BB6-B8B8-478F-88E5-26C6F83D1E5D}" type="presParOf" srcId="{2D8FA5C3-9120-4938-BCCB-65D6692A0237}" destId="{FD574667-827B-4E73-93B7-8363650BF719}" srcOrd="2" destOrd="0" presId="urn:microsoft.com/office/officeart/2005/8/layout/lProcess2"/>
    <dgm:cxn modelId="{095E8CF3-D490-4668-8C28-518BBD46DCFA}" type="presParOf" srcId="{2D8FA5C3-9120-4938-BCCB-65D6692A0237}" destId="{EADBC59B-0629-454B-AD62-8289A95C42F5}" srcOrd="3" destOrd="0" presId="urn:microsoft.com/office/officeart/2005/8/layout/lProcess2"/>
    <dgm:cxn modelId="{7E3FCCFA-98DA-42F8-A981-56A373F83C0E}" type="presParOf" srcId="{2D8FA5C3-9120-4938-BCCB-65D6692A0237}" destId="{5B43D86E-5853-4DFD-A975-83281C643403}" srcOrd="4" destOrd="0" presId="urn:microsoft.com/office/officeart/2005/8/layout/lProcess2"/>
    <dgm:cxn modelId="{4A57B11F-479E-447E-8AF7-3DEB69108314}" type="presParOf" srcId="{403A40DD-190B-4F2C-ABFA-C707EE96E9CB}" destId="{5746049A-1D37-4574-8C10-2BFC39806CCB}" srcOrd="1" destOrd="0" presId="urn:microsoft.com/office/officeart/2005/8/layout/lProcess2"/>
    <dgm:cxn modelId="{11B2EFA0-B47B-4396-9C2F-1FEE59ECCCCD}" type="presParOf" srcId="{403A40DD-190B-4F2C-ABFA-C707EE96E9CB}" destId="{2D431410-5DDA-4E2D-83CF-F796E17DBF43}" srcOrd="2" destOrd="0" presId="urn:microsoft.com/office/officeart/2005/8/layout/lProcess2"/>
    <dgm:cxn modelId="{DC44C184-94A8-4755-8787-F28E2F8AB66B}" type="presParOf" srcId="{2D431410-5DDA-4E2D-83CF-F796E17DBF43}" destId="{F2223BCF-949E-42F0-925B-2157C65270B6}" srcOrd="0" destOrd="0" presId="urn:microsoft.com/office/officeart/2005/8/layout/lProcess2"/>
    <dgm:cxn modelId="{50C08070-BA20-459D-9FD1-7ECDDAFE7C79}" type="presParOf" srcId="{2D431410-5DDA-4E2D-83CF-F796E17DBF43}" destId="{BCF8083B-1264-498F-933E-0F4AD2EFC591}" srcOrd="1" destOrd="0" presId="urn:microsoft.com/office/officeart/2005/8/layout/lProcess2"/>
    <dgm:cxn modelId="{A6112D91-6652-4203-B963-0CB8FB2B0A48}" type="presParOf" srcId="{2D431410-5DDA-4E2D-83CF-F796E17DBF43}" destId="{CC6F5396-ADB5-401E-B9C7-C9571AAEF3D6}" srcOrd="2" destOrd="0" presId="urn:microsoft.com/office/officeart/2005/8/layout/lProcess2"/>
    <dgm:cxn modelId="{0180CBF6-3F9B-4BA4-BDAB-6452F24DDE5E}" type="presParOf" srcId="{CC6F5396-ADB5-401E-B9C7-C9571AAEF3D6}" destId="{1D78E923-9B70-42F4-88D5-FF2ED03D74E8}" srcOrd="0" destOrd="0" presId="urn:microsoft.com/office/officeart/2005/8/layout/lProcess2"/>
    <dgm:cxn modelId="{30ACFF82-33B4-4261-87C9-98D1C96CE0DE}" type="presParOf" srcId="{1D78E923-9B70-42F4-88D5-FF2ED03D74E8}" destId="{F9B230CF-16A7-4B31-BB5F-D655C351B4FD}" srcOrd="0" destOrd="0" presId="urn:microsoft.com/office/officeart/2005/8/layout/lProcess2"/>
    <dgm:cxn modelId="{B7CE667C-5FFE-4557-982D-5123F229B132}" type="presParOf" srcId="{1D78E923-9B70-42F4-88D5-FF2ED03D74E8}" destId="{947D8695-0EA8-4E7C-9D62-A1BE59BA3F4E}" srcOrd="1" destOrd="0" presId="urn:microsoft.com/office/officeart/2005/8/layout/lProcess2"/>
    <dgm:cxn modelId="{8ED6D3CF-3ED4-4DB7-BE70-E7E972AC8548}" type="presParOf" srcId="{1D78E923-9B70-42F4-88D5-FF2ED03D74E8}" destId="{CE20E5F4-FA20-4A91-BF77-3F118729F960}" srcOrd="2" destOrd="0" presId="urn:microsoft.com/office/officeart/2005/8/layout/lProcess2"/>
    <dgm:cxn modelId="{F4E8C703-7CC4-4568-87D5-6C5AD87CD546}" type="presParOf" srcId="{403A40DD-190B-4F2C-ABFA-C707EE96E9CB}" destId="{F58F582C-E1C9-48E1-8786-61F8CC71D771}" srcOrd="3" destOrd="0" presId="urn:microsoft.com/office/officeart/2005/8/layout/lProcess2"/>
    <dgm:cxn modelId="{F4BE2C89-D496-4136-9DEB-B5C2F68A8AD9}" type="presParOf" srcId="{403A40DD-190B-4F2C-ABFA-C707EE96E9CB}" destId="{3A4DAC05-9D6A-4EDE-BC1F-6D3C2637772B}" srcOrd="4" destOrd="0" presId="urn:microsoft.com/office/officeart/2005/8/layout/lProcess2"/>
    <dgm:cxn modelId="{F13B6492-C168-49D2-92CE-A0D1232DE58B}" type="presParOf" srcId="{3A4DAC05-9D6A-4EDE-BC1F-6D3C2637772B}" destId="{A4AA2CB1-F8F2-45C9-9130-85D099ECA900}" srcOrd="0" destOrd="0" presId="urn:microsoft.com/office/officeart/2005/8/layout/lProcess2"/>
    <dgm:cxn modelId="{E6D0DE9F-BB69-4EA9-ABE7-FFC521075745}" type="presParOf" srcId="{3A4DAC05-9D6A-4EDE-BC1F-6D3C2637772B}" destId="{3D97466F-AF84-4926-A8C3-D20609BDF2CF}" srcOrd="1" destOrd="0" presId="urn:microsoft.com/office/officeart/2005/8/layout/lProcess2"/>
    <dgm:cxn modelId="{DB391F24-9AB6-4FE2-88C5-78C78003A7D5}" type="presParOf" srcId="{3A4DAC05-9D6A-4EDE-BC1F-6D3C2637772B}" destId="{ED403543-BB50-463A-843A-C0DC7FECAF00}" srcOrd="2" destOrd="0" presId="urn:microsoft.com/office/officeart/2005/8/layout/lProcess2"/>
    <dgm:cxn modelId="{D7220A0D-A90E-4DD1-8292-7C3D9408C591}" type="presParOf" srcId="{ED403543-BB50-463A-843A-C0DC7FECAF00}" destId="{6D9FD883-5C8D-4FB8-B159-A3C0A046288A}" srcOrd="0" destOrd="0" presId="urn:microsoft.com/office/officeart/2005/8/layout/lProcess2"/>
    <dgm:cxn modelId="{E8F94640-47F0-4786-8CE3-671986029729}" type="presParOf" srcId="{6D9FD883-5C8D-4FB8-B159-A3C0A046288A}" destId="{83E419D9-806D-4E8E-8C7F-5C7788FB15C6}" srcOrd="0" destOrd="0" presId="urn:microsoft.com/office/officeart/2005/8/layout/lProcess2"/>
    <dgm:cxn modelId="{625D0881-816E-4C59-BD51-3273BF4608C4}" type="presParOf" srcId="{6D9FD883-5C8D-4FB8-B159-A3C0A046288A}" destId="{E75A2181-BB87-4E0F-B315-A7CFE072ABDA}" srcOrd="1" destOrd="0" presId="urn:microsoft.com/office/officeart/2005/8/layout/lProcess2"/>
    <dgm:cxn modelId="{1C1DE1CA-A0F4-412F-BB8C-1A769EDE98AF}" type="presParOf" srcId="{6D9FD883-5C8D-4FB8-B159-A3C0A046288A}" destId="{E62D2854-D552-40EE-B524-C2FA15C1F37E}" srcOrd="2" destOrd="0" presId="urn:microsoft.com/office/officeart/2005/8/layout/lProcess2"/>
    <dgm:cxn modelId="{339141FA-DD28-499E-8EE4-F375E1FA39DB}" type="presParOf" srcId="{403A40DD-190B-4F2C-ABFA-C707EE96E9CB}" destId="{FC2F59C7-2C86-432D-ABDF-89472060200F}" srcOrd="5" destOrd="0" presId="urn:microsoft.com/office/officeart/2005/8/layout/lProcess2"/>
    <dgm:cxn modelId="{25B50523-6EAA-4780-95ED-D360327FBD88}" type="presParOf" srcId="{403A40DD-190B-4F2C-ABFA-C707EE96E9CB}" destId="{BEC07A27-F163-4728-84D5-6351CE8CCA8A}" srcOrd="6" destOrd="0" presId="urn:microsoft.com/office/officeart/2005/8/layout/lProcess2"/>
    <dgm:cxn modelId="{DDFF8C25-73D3-4357-8512-F3A17D6DE6E6}" type="presParOf" srcId="{BEC07A27-F163-4728-84D5-6351CE8CCA8A}" destId="{F7451DF0-A972-41FC-8BEF-CA18A958B68B}" srcOrd="0" destOrd="0" presId="urn:microsoft.com/office/officeart/2005/8/layout/lProcess2"/>
    <dgm:cxn modelId="{8B0A06FA-A82A-4422-9D15-05F01F5A29C8}" type="presParOf" srcId="{BEC07A27-F163-4728-84D5-6351CE8CCA8A}" destId="{99DE39AE-090A-42F2-9D6A-17C529160D0E}" srcOrd="1" destOrd="0" presId="urn:microsoft.com/office/officeart/2005/8/layout/lProcess2"/>
    <dgm:cxn modelId="{A84AB658-580B-4FF8-9166-749198826ACB}" type="presParOf" srcId="{BEC07A27-F163-4728-84D5-6351CE8CCA8A}" destId="{B64B990C-B5B1-49AA-84D0-B0E8167285BA}" srcOrd="2" destOrd="0" presId="urn:microsoft.com/office/officeart/2005/8/layout/lProcess2"/>
    <dgm:cxn modelId="{77DE228A-FFCC-4764-953E-CD5799407262}" type="presParOf" srcId="{B64B990C-B5B1-49AA-84D0-B0E8167285BA}" destId="{79DE8FC2-CE42-4E0E-84B3-8FE665889AE0}" srcOrd="0" destOrd="0" presId="urn:microsoft.com/office/officeart/2005/8/layout/lProcess2"/>
    <dgm:cxn modelId="{E61D2400-8999-429A-BB85-16391F20EAD9}" type="presParOf" srcId="{79DE8FC2-CE42-4E0E-84B3-8FE665889AE0}" destId="{694F2463-72A9-4C41-98D8-0611792CAD14}" srcOrd="0" destOrd="0" presId="urn:microsoft.com/office/officeart/2005/8/layout/lProcess2"/>
    <dgm:cxn modelId="{A22DEAF0-BF62-4FE9-BF92-E6396BB6A680}" type="presParOf" srcId="{79DE8FC2-CE42-4E0E-84B3-8FE665889AE0}" destId="{E952F5E9-F09E-4CAE-988A-4B02B4805C92}" srcOrd="1" destOrd="0" presId="urn:microsoft.com/office/officeart/2005/8/layout/lProcess2"/>
    <dgm:cxn modelId="{766BB711-24B7-4B33-89A6-85695FF9FE36}" type="presParOf" srcId="{79DE8FC2-CE42-4E0E-84B3-8FE665889AE0}" destId="{7A89697A-65C0-47E5-B4E8-02293CC58D03}" srcOrd="2" destOrd="0" presId="urn:microsoft.com/office/officeart/2005/8/layout/lProcess2"/>
    <dgm:cxn modelId="{03DAD14C-7ABC-4D5B-BE0E-0DA005092D6A}" type="presParOf" srcId="{403A40DD-190B-4F2C-ABFA-C707EE96E9CB}" destId="{C2091FAD-4F95-4814-8081-C2F41571C823}" srcOrd="7" destOrd="0" presId="urn:microsoft.com/office/officeart/2005/8/layout/lProcess2"/>
    <dgm:cxn modelId="{74434843-313D-4412-B4EB-650964A97773}" type="presParOf" srcId="{403A40DD-190B-4F2C-ABFA-C707EE96E9CB}" destId="{89DCBD42-EAF4-4B9A-BD17-576598696A3B}" srcOrd="8" destOrd="0" presId="urn:microsoft.com/office/officeart/2005/8/layout/lProcess2"/>
    <dgm:cxn modelId="{02F9AEA4-6C07-4D4B-9BBC-50BC84878B93}" type="presParOf" srcId="{89DCBD42-EAF4-4B9A-BD17-576598696A3B}" destId="{341719CB-8B4E-427D-A595-39190A726B69}" srcOrd="0" destOrd="0" presId="urn:microsoft.com/office/officeart/2005/8/layout/lProcess2"/>
    <dgm:cxn modelId="{14770FF3-95AC-4A40-B917-411814EC3D08}" type="presParOf" srcId="{89DCBD42-EAF4-4B9A-BD17-576598696A3B}" destId="{5CC54FE2-49A1-4B28-AED0-CE0EF2FD785A}" srcOrd="1" destOrd="0" presId="urn:microsoft.com/office/officeart/2005/8/layout/lProcess2"/>
    <dgm:cxn modelId="{D7E1A383-CA83-4613-8A1B-3EAF29B869DB}" type="presParOf" srcId="{89DCBD42-EAF4-4B9A-BD17-576598696A3B}" destId="{875CF45B-6032-407D-89B3-07C2CE70305D}" srcOrd="2" destOrd="0" presId="urn:microsoft.com/office/officeart/2005/8/layout/lProcess2"/>
    <dgm:cxn modelId="{CAD0B296-7887-4701-BDD8-2276708599D2}" type="presParOf" srcId="{875CF45B-6032-407D-89B3-07C2CE70305D}" destId="{C4CAF5E3-A1F8-479B-BBEF-8F98C67EE5DA}" srcOrd="0" destOrd="0" presId="urn:microsoft.com/office/officeart/2005/8/layout/lProcess2"/>
    <dgm:cxn modelId="{5F86B1FA-E79C-483C-B77D-A571E6729E20}" type="presParOf" srcId="{C4CAF5E3-A1F8-479B-BBEF-8F98C67EE5DA}" destId="{EFC5C38E-C867-41F5-8B28-A0C47E7EBB8A}" srcOrd="0" destOrd="0" presId="urn:microsoft.com/office/officeart/2005/8/layout/lProcess2"/>
    <dgm:cxn modelId="{F21EE3ED-75F6-4195-83D2-5F9304D688AD}" type="presParOf" srcId="{C4CAF5E3-A1F8-479B-BBEF-8F98C67EE5DA}" destId="{48CF3E7B-1672-44A3-8C9F-95238313DFC9}" srcOrd="1" destOrd="0" presId="urn:microsoft.com/office/officeart/2005/8/layout/lProcess2"/>
    <dgm:cxn modelId="{5386A930-B12B-4241-A490-2185008847FC}" type="presParOf" srcId="{C4CAF5E3-A1F8-479B-BBEF-8F98C67EE5DA}" destId="{FF48A827-349E-4FF1-A7C5-228C00873AEB}" srcOrd="2" destOrd="0" presId="urn:microsoft.com/office/officeart/2005/8/layout/lProcess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F1488C5-14D5-47F3-9A5B-5F56199F1EB5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061A53D3-1BA4-443F-AD2E-49BE20A225D0}">
      <dgm:prSet phldrT="[Metin]"/>
      <dgm:spPr/>
      <dgm:t>
        <a:bodyPr/>
        <a:lstStyle/>
        <a:p>
          <a:r>
            <a:rPr lang="tr-TR" dirty="0" err="1" smtClean="0"/>
            <a:t>Potter</a:t>
          </a:r>
          <a:r>
            <a:rPr lang="tr-TR" dirty="0" smtClean="0"/>
            <a:t> Kutusu Modeli</a:t>
          </a:r>
          <a:endParaRPr lang="tr-TR" dirty="0"/>
        </a:p>
      </dgm:t>
    </dgm:pt>
    <dgm:pt modelId="{91C501EC-0D39-461B-A73B-36D018F6E7E9}" type="parTrans" cxnId="{934E046D-451D-4CBF-B4A1-14D8B1DD7265}">
      <dgm:prSet/>
      <dgm:spPr/>
      <dgm:t>
        <a:bodyPr/>
        <a:lstStyle/>
        <a:p>
          <a:endParaRPr lang="tr-TR"/>
        </a:p>
      </dgm:t>
    </dgm:pt>
    <dgm:pt modelId="{EFA9CB50-8214-4C02-9300-053E60BF6439}" type="sibTrans" cxnId="{934E046D-451D-4CBF-B4A1-14D8B1DD7265}">
      <dgm:prSet/>
      <dgm:spPr/>
      <dgm:t>
        <a:bodyPr/>
        <a:lstStyle/>
        <a:p>
          <a:endParaRPr lang="tr-TR"/>
        </a:p>
      </dgm:t>
    </dgm:pt>
    <dgm:pt modelId="{0AAED478-43A9-46B5-BEB7-BDB0D92FB43A}">
      <dgm:prSet phldrT="[Metin]"/>
      <dgm:spPr/>
      <dgm:t>
        <a:bodyPr/>
        <a:lstStyle/>
        <a:p>
          <a:r>
            <a:rPr lang="tr-TR" dirty="0" err="1" smtClean="0"/>
            <a:t>McElreath</a:t>
          </a:r>
          <a:r>
            <a:rPr lang="tr-TR" dirty="0" smtClean="0"/>
            <a:t> Modeli</a:t>
          </a:r>
          <a:endParaRPr lang="tr-TR" dirty="0"/>
        </a:p>
      </dgm:t>
    </dgm:pt>
    <dgm:pt modelId="{49C847FD-7C50-4124-BD1F-C59F67AB2ECF}" type="parTrans" cxnId="{AEE99510-B366-466D-B050-297EC334DAAB}">
      <dgm:prSet/>
      <dgm:spPr/>
      <dgm:t>
        <a:bodyPr/>
        <a:lstStyle/>
        <a:p>
          <a:endParaRPr lang="tr-TR"/>
        </a:p>
      </dgm:t>
    </dgm:pt>
    <dgm:pt modelId="{21235527-F13C-41DC-A4A6-0E26BABCA3FE}" type="sibTrans" cxnId="{AEE99510-B366-466D-B050-297EC334DAAB}">
      <dgm:prSet/>
      <dgm:spPr/>
      <dgm:t>
        <a:bodyPr/>
        <a:lstStyle/>
        <a:p>
          <a:endParaRPr lang="tr-TR"/>
        </a:p>
      </dgm:t>
    </dgm:pt>
    <dgm:pt modelId="{0BAECB8C-BFBA-4B78-88F8-70EE4906416B}">
      <dgm:prSet phldrT="[Metin]"/>
      <dgm:spPr/>
      <dgm:t>
        <a:bodyPr/>
        <a:lstStyle/>
        <a:p>
          <a:r>
            <a:rPr lang="tr-TR" dirty="0" err="1" smtClean="0"/>
            <a:t>Sims</a:t>
          </a:r>
          <a:r>
            <a:rPr lang="tr-TR" dirty="0" smtClean="0"/>
            <a:t> Modeli</a:t>
          </a:r>
          <a:endParaRPr lang="tr-TR" dirty="0"/>
        </a:p>
      </dgm:t>
    </dgm:pt>
    <dgm:pt modelId="{C6C66EA6-ADB7-40BD-B378-462FAD3B792A}" type="parTrans" cxnId="{5C8E8527-2406-4672-8AB3-FB9C37E1F557}">
      <dgm:prSet/>
      <dgm:spPr/>
      <dgm:t>
        <a:bodyPr/>
        <a:lstStyle/>
        <a:p>
          <a:endParaRPr lang="tr-TR"/>
        </a:p>
      </dgm:t>
    </dgm:pt>
    <dgm:pt modelId="{E0DDAE0F-0D1B-4BC7-BD2F-8912CE441E46}" type="sibTrans" cxnId="{5C8E8527-2406-4672-8AB3-FB9C37E1F557}">
      <dgm:prSet/>
      <dgm:spPr/>
      <dgm:t>
        <a:bodyPr/>
        <a:lstStyle/>
        <a:p>
          <a:endParaRPr lang="tr-TR"/>
        </a:p>
      </dgm:t>
    </dgm:pt>
    <dgm:pt modelId="{AF5998EA-158C-450F-B5E2-1F8C40AAB2BC}">
      <dgm:prSet phldrT="[Metin]"/>
      <dgm:spPr/>
      <dgm:t>
        <a:bodyPr/>
        <a:lstStyle/>
        <a:p>
          <a:r>
            <a:rPr lang="tr-TR" dirty="0" err="1" smtClean="0"/>
            <a:t>Navran</a:t>
          </a:r>
          <a:r>
            <a:rPr lang="tr-TR" dirty="0" smtClean="0"/>
            <a:t> Modeli</a:t>
          </a:r>
          <a:endParaRPr lang="tr-TR" dirty="0"/>
        </a:p>
      </dgm:t>
    </dgm:pt>
    <dgm:pt modelId="{84E64929-8614-4D9A-93BA-DE5185CF9986}" type="parTrans" cxnId="{73FD322D-E288-4A07-93E9-C5D5960E634A}">
      <dgm:prSet/>
      <dgm:spPr/>
      <dgm:t>
        <a:bodyPr/>
        <a:lstStyle/>
        <a:p>
          <a:endParaRPr lang="tr-TR"/>
        </a:p>
      </dgm:t>
    </dgm:pt>
    <dgm:pt modelId="{32856904-3F48-44EC-A756-8060DF0F08DE}" type="sibTrans" cxnId="{73FD322D-E288-4A07-93E9-C5D5960E634A}">
      <dgm:prSet/>
      <dgm:spPr/>
      <dgm:t>
        <a:bodyPr/>
        <a:lstStyle/>
        <a:p>
          <a:endParaRPr lang="tr-TR"/>
        </a:p>
      </dgm:t>
    </dgm:pt>
    <dgm:pt modelId="{F4553775-DEC8-4D93-8C9C-980E41F30826}">
      <dgm:prSet phldrT="[Metin]"/>
      <dgm:spPr/>
      <dgm:t>
        <a:bodyPr/>
        <a:lstStyle/>
        <a:p>
          <a:r>
            <a:rPr lang="tr-TR" dirty="0" smtClean="0"/>
            <a:t>TARES Testi</a:t>
          </a:r>
          <a:endParaRPr lang="tr-TR" dirty="0"/>
        </a:p>
      </dgm:t>
    </dgm:pt>
    <dgm:pt modelId="{5C48A175-1644-41FB-A46A-9AB2720282AC}" type="parTrans" cxnId="{FCB4571E-F7C5-4F53-B9AF-0F6EFF99BB4F}">
      <dgm:prSet/>
      <dgm:spPr/>
      <dgm:t>
        <a:bodyPr/>
        <a:lstStyle/>
        <a:p>
          <a:endParaRPr lang="tr-TR"/>
        </a:p>
      </dgm:t>
    </dgm:pt>
    <dgm:pt modelId="{5CB66BD2-2D22-4E17-8A66-F5FA821B8BB9}" type="sibTrans" cxnId="{FCB4571E-F7C5-4F53-B9AF-0F6EFF99BB4F}">
      <dgm:prSet/>
      <dgm:spPr/>
      <dgm:t>
        <a:bodyPr/>
        <a:lstStyle/>
        <a:p>
          <a:endParaRPr lang="tr-TR"/>
        </a:p>
      </dgm:t>
    </dgm:pt>
    <dgm:pt modelId="{2D48566F-358F-4F57-91F4-07E23ECF0972}" type="pres">
      <dgm:prSet presAssocID="{FF1488C5-14D5-47F3-9A5B-5F56199F1EB5}" presName="diagram" presStyleCnt="0">
        <dgm:presLayoutVars>
          <dgm:dir/>
          <dgm:resizeHandles val="exact"/>
        </dgm:presLayoutVars>
      </dgm:prSet>
      <dgm:spPr/>
    </dgm:pt>
    <dgm:pt modelId="{6C922B16-9882-4BF8-B344-F1C0B03293C5}" type="pres">
      <dgm:prSet presAssocID="{061A53D3-1BA4-443F-AD2E-49BE20A225D0}" presName="node" presStyleLbl="node1" presStyleIdx="0" presStyleCnt="5">
        <dgm:presLayoutVars>
          <dgm:bulletEnabled val="1"/>
        </dgm:presLayoutVars>
      </dgm:prSet>
      <dgm:spPr/>
    </dgm:pt>
    <dgm:pt modelId="{331C3F25-5BAA-49CE-BF9B-26FA116AC713}" type="pres">
      <dgm:prSet presAssocID="{EFA9CB50-8214-4C02-9300-053E60BF6439}" presName="sibTrans" presStyleCnt="0"/>
      <dgm:spPr/>
    </dgm:pt>
    <dgm:pt modelId="{4500C627-633E-497A-85CE-C4851B465672}" type="pres">
      <dgm:prSet presAssocID="{0AAED478-43A9-46B5-BEB7-BDB0D92FB43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A03A4C1-03F9-406D-91DB-80C2996EF46C}" type="pres">
      <dgm:prSet presAssocID="{21235527-F13C-41DC-A4A6-0E26BABCA3FE}" presName="sibTrans" presStyleCnt="0"/>
      <dgm:spPr/>
    </dgm:pt>
    <dgm:pt modelId="{CEC50216-2B40-43AA-868F-DB47BF6D8617}" type="pres">
      <dgm:prSet presAssocID="{0BAECB8C-BFBA-4B78-88F8-70EE4906416B}" presName="node" presStyleLbl="node1" presStyleIdx="2" presStyleCnt="5">
        <dgm:presLayoutVars>
          <dgm:bulletEnabled val="1"/>
        </dgm:presLayoutVars>
      </dgm:prSet>
      <dgm:spPr/>
    </dgm:pt>
    <dgm:pt modelId="{15F2A1D1-21C6-4922-BA50-94A150019D40}" type="pres">
      <dgm:prSet presAssocID="{E0DDAE0F-0D1B-4BC7-BD2F-8912CE441E46}" presName="sibTrans" presStyleCnt="0"/>
      <dgm:spPr/>
    </dgm:pt>
    <dgm:pt modelId="{64EF03E5-0DC5-48BE-8A15-CFA3472454AA}" type="pres">
      <dgm:prSet presAssocID="{AF5998EA-158C-450F-B5E2-1F8C40AAB2B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AA0B956-0985-4DBF-9E4B-94FDCEEBC2D7}" type="pres">
      <dgm:prSet presAssocID="{32856904-3F48-44EC-A756-8060DF0F08DE}" presName="sibTrans" presStyleCnt="0"/>
      <dgm:spPr/>
    </dgm:pt>
    <dgm:pt modelId="{61C6C0BC-A7FD-46EB-AB8E-5F6B063D9D60}" type="pres">
      <dgm:prSet presAssocID="{F4553775-DEC8-4D93-8C9C-980E41F30826}" presName="node" presStyleLbl="node1" presStyleIdx="4" presStyleCnt="5">
        <dgm:presLayoutVars>
          <dgm:bulletEnabled val="1"/>
        </dgm:presLayoutVars>
      </dgm:prSet>
      <dgm:spPr/>
    </dgm:pt>
  </dgm:ptLst>
  <dgm:cxnLst>
    <dgm:cxn modelId="{5316901D-FE03-4221-A5DA-3BFA1151B113}" type="presOf" srcId="{0AAED478-43A9-46B5-BEB7-BDB0D92FB43A}" destId="{4500C627-633E-497A-85CE-C4851B465672}" srcOrd="0" destOrd="0" presId="urn:microsoft.com/office/officeart/2005/8/layout/default"/>
    <dgm:cxn modelId="{E130AC44-2691-4F71-AD6C-D860763D7C2F}" type="presOf" srcId="{F4553775-DEC8-4D93-8C9C-980E41F30826}" destId="{61C6C0BC-A7FD-46EB-AB8E-5F6B063D9D60}" srcOrd="0" destOrd="0" presId="urn:microsoft.com/office/officeart/2005/8/layout/default"/>
    <dgm:cxn modelId="{934E046D-451D-4CBF-B4A1-14D8B1DD7265}" srcId="{FF1488C5-14D5-47F3-9A5B-5F56199F1EB5}" destId="{061A53D3-1BA4-443F-AD2E-49BE20A225D0}" srcOrd="0" destOrd="0" parTransId="{91C501EC-0D39-461B-A73B-36D018F6E7E9}" sibTransId="{EFA9CB50-8214-4C02-9300-053E60BF6439}"/>
    <dgm:cxn modelId="{6B9D7E2B-74AF-4900-B3CF-9987148A7F7A}" type="presOf" srcId="{FF1488C5-14D5-47F3-9A5B-5F56199F1EB5}" destId="{2D48566F-358F-4F57-91F4-07E23ECF0972}" srcOrd="0" destOrd="0" presId="urn:microsoft.com/office/officeart/2005/8/layout/default"/>
    <dgm:cxn modelId="{73FD322D-E288-4A07-93E9-C5D5960E634A}" srcId="{FF1488C5-14D5-47F3-9A5B-5F56199F1EB5}" destId="{AF5998EA-158C-450F-B5E2-1F8C40AAB2BC}" srcOrd="3" destOrd="0" parTransId="{84E64929-8614-4D9A-93BA-DE5185CF9986}" sibTransId="{32856904-3F48-44EC-A756-8060DF0F08DE}"/>
    <dgm:cxn modelId="{8A82F0A8-1716-43F5-80F0-DB40CE3CC325}" type="presOf" srcId="{0BAECB8C-BFBA-4B78-88F8-70EE4906416B}" destId="{CEC50216-2B40-43AA-868F-DB47BF6D8617}" srcOrd="0" destOrd="0" presId="urn:microsoft.com/office/officeart/2005/8/layout/default"/>
    <dgm:cxn modelId="{AEE99510-B366-466D-B050-297EC334DAAB}" srcId="{FF1488C5-14D5-47F3-9A5B-5F56199F1EB5}" destId="{0AAED478-43A9-46B5-BEB7-BDB0D92FB43A}" srcOrd="1" destOrd="0" parTransId="{49C847FD-7C50-4124-BD1F-C59F67AB2ECF}" sibTransId="{21235527-F13C-41DC-A4A6-0E26BABCA3FE}"/>
    <dgm:cxn modelId="{5C8E8527-2406-4672-8AB3-FB9C37E1F557}" srcId="{FF1488C5-14D5-47F3-9A5B-5F56199F1EB5}" destId="{0BAECB8C-BFBA-4B78-88F8-70EE4906416B}" srcOrd="2" destOrd="0" parTransId="{C6C66EA6-ADB7-40BD-B378-462FAD3B792A}" sibTransId="{E0DDAE0F-0D1B-4BC7-BD2F-8912CE441E46}"/>
    <dgm:cxn modelId="{C29D59A2-89A3-4DF3-867D-72B07D48A042}" type="presOf" srcId="{061A53D3-1BA4-443F-AD2E-49BE20A225D0}" destId="{6C922B16-9882-4BF8-B344-F1C0B03293C5}" srcOrd="0" destOrd="0" presId="urn:microsoft.com/office/officeart/2005/8/layout/default"/>
    <dgm:cxn modelId="{FCB4571E-F7C5-4F53-B9AF-0F6EFF99BB4F}" srcId="{FF1488C5-14D5-47F3-9A5B-5F56199F1EB5}" destId="{F4553775-DEC8-4D93-8C9C-980E41F30826}" srcOrd="4" destOrd="0" parTransId="{5C48A175-1644-41FB-A46A-9AB2720282AC}" sibTransId="{5CB66BD2-2D22-4E17-8A66-F5FA821B8BB9}"/>
    <dgm:cxn modelId="{2ACC3DB5-AFC3-461F-B5F7-0B240FBB94FA}" type="presOf" srcId="{AF5998EA-158C-450F-B5E2-1F8C40AAB2BC}" destId="{64EF03E5-0DC5-48BE-8A15-CFA3472454AA}" srcOrd="0" destOrd="0" presId="urn:microsoft.com/office/officeart/2005/8/layout/default"/>
    <dgm:cxn modelId="{395516C6-58CD-4C8C-AB5F-99416F1134F0}" type="presParOf" srcId="{2D48566F-358F-4F57-91F4-07E23ECF0972}" destId="{6C922B16-9882-4BF8-B344-F1C0B03293C5}" srcOrd="0" destOrd="0" presId="urn:microsoft.com/office/officeart/2005/8/layout/default"/>
    <dgm:cxn modelId="{6A44555B-EB24-4B04-8E86-CA75E7623E96}" type="presParOf" srcId="{2D48566F-358F-4F57-91F4-07E23ECF0972}" destId="{331C3F25-5BAA-49CE-BF9B-26FA116AC713}" srcOrd="1" destOrd="0" presId="urn:microsoft.com/office/officeart/2005/8/layout/default"/>
    <dgm:cxn modelId="{F3BD42BE-F88A-4D1E-96AF-8391C09F50E1}" type="presParOf" srcId="{2D48566F-358F-4F57-91F4-07E23ECF0972}" destId="{4500C627-633E-497A-85CE-C4851B465672}" srcOrd="2" destOrd="0" presId="urn:microsoft.com/office/officeart/2005/8/layout/default"/>
    <dgm:cxn modelId="{40B18FAB-EB1E-4A05-9197-A619715FD898}" type="presParOf" srcId="{2D48566F-358F-4F57-91F4-07E23ECF0972}" destId="{AA03A4C1-03F9-406D-91DB-80C2996EF46C}" srcOrd="3" destOrd="0" presId="urn:microsoft.com/office/officeart/2005/8/layout/default"/>
    <dgm:cxn modelId="{BE8B7227-D770-4324-8010-2333D2395F35}" type="presParOf" srcId="{2D48566F-358F-4F57-91F4-07E23ECF0972}" destId="{CEC50216-2B40-43AA-868F-DB47BF6D8617}" srcOrd="4" destOrd="0" presId="urn:microsoft.com/office/officeart/2005/8/layout/default"/>
    <dgm:cxn modelId="{AD46FF57-6AF5-4F60-B704-034407E4E492}" type="presParOf" srcId="{2D48566F-358F-4F57-91F4-07E23ECF0972}" destId="{15F2A1D1-21C6-4922-BA50-94A150019D40}" srcOrd="5" destOrd="0" presId="urn:microsoft.com/office/officeart/2005/8/layout/default"/>
    <dgm:cxn modelId="{0C525349-22D8-416D-B287-E6FDC9A97850}" type="presParOf" srcId="{2D48566F-358F-4F57-91F4-07E23ECF0972}" destId="{64EF03E5-0DC5-48BE-8A15-CFA3472454AA}" srcOrd="6" destOrd="0" presId="urn:microsoft.com/office/officeart/2005/8/layout/default"/>
    <dgm:cxn modelId="{A0FD0A42-8343-4EA3-8166-133FB083A1DD}" type="presParOf" srcId="{2D48566F-358F-4F57-91F4-07E23ECF0972}" destId="{EAA0B956-0985-4DBF-9E4B-94FDCEEBC2D7}" srcOrd="7" destOrd="0" presId="urn:microsoft.com/office/officeart/2005/8/layout/default"/>
    <dgm:cxn modelId="{43208B40-9DCF-4365-B62D-267E49E61E25}" type="presParOf" srcId="{2D48566F-358F-4F57-91F4-07E23ECF0972}" destId="{61C6C0BC-A7FD-46EB-AB8E-5F6B063D9D60}" srcOrd="8" destOrd="0" presId="urn:microsoft.com/office/officeart/2005/8/layout/default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EBD10F9-09E9-4021-A2C5-895C0634A191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C20D7DBC-BA14-4DBC-94D8-0B477455E274}">
      <dgm:prSet phldrT="[Metin]"/>
      <dgm:spPr/>
      <dgm:t>
        <a:bodyPr/>
        <a:lstStyle/>
        <a:p>
          <a:r>
            <a:rPr lang="tr-TR" dirty="0" smtClean="0"/>
            <a:t>Durumu Tanımla</a:t>
          </a:r>
          <a:endParaRPr lang="tr-TR" dirty="0"/>
        </a:p>
      </dgm:t>
    </dgm:pt>
    <dgm:pt modelId="{1B97F65A-421F-4479-859C-90BC83B66120}" type="parTrans" cxnId="{15195889-6888-411D-8DB0-E70E771AA934}">
      <dgm:prSet/>
      <dgm:spPr/>
      <dgm:t>
        <a:bodyPr/>
        <a:lstStyle/>
        <a:p>
          <a:endParaRPr lang="tr-TR"/>
        </a:p>
      </dgm:t>
    </dgm:pt>
    <dgm:pt modelId="{612317C1-58FD-45A4-B260-B9A375305B4D}" type="sibTrans" cxnId="{15195889-6888-411D-8DB0-E70E771AA934}">
      <dgm:prSet/>
      <dgm:spPr/>
      <dgm:t>
        <a:bodyPr/>
        <a:lstStyle/>
        <a:p>
          <a:endParaRPr lang="tr-TR"/>
        </a:p>
      </dgm:t>
    </dgm:pt>
    <dgm:pt modelId="{9C9512A3-D8F0-4E6E-B2B9-74FA6E2D827E}">
      <dgm:prSet phldrT="[Metin]"/>
      <dgm:spPr/>
      <dgm:t>
        <a:bodyPr/>
        <a:lstStyle/>
        <a:p>
          <a:r>
            <a:rPr lang="tr-TR" dirty="0" smtClean="0"/>
            <a:t>Değerleri Tanımla</a:t>
          </a:r>
          <a:endParaRPr lang="tr-TR" dirty="0"/>
        </a:p>
      </dgm:t>
    </dgm:pt>
    <dgm:pt modelId="{6DFC9C47-6365-490A-9EFA-DC22DF6A3288}" type="parTrans" cxnId="{B7F34DEF-C887-4A78-8D6A-EF313EEAB706}">
      <dgm:prSet/>
      <dgm:spPr/>
      <dgm:t>
        <a:bodyPr/>
        <a:lstStyle/>
        <a:p>
          <a:endParaRPr lang="tr-TR"/>
        </a:p>
      </dgm:t>
    </dgm:pt>
    <dgm:pt modelId="{D0E8725B-3DE9-4527-817C-34E05DB8A0A1}" type="sibTrans" cxnId="{B7F34DEF-C887-4A78-8D6A-EF313EEAB706}">
      <dgm:prSet/>
      <dgm:spPr/>
      <dgm:t>
        <a:bodyPr/>
        <a:lstStyle/>
        <a:p>
          <a:endParaRPr lang="tr-TR"/>
        </a:p>
      </dgm:t>
    </dgm:pt>
    <dgm:pt modelId="{6D2FB022-EF17-410C-A82A-51BAAB575370}">
      <dgm:prSet phldrT="[Metin]"/>
      <dgm:spPr/>
      <dgm:t>
        <a:bodyPr/>
        <a:lstStyle/>
        <a:p>
          <a:r>
            <a:rPr lang="tr-TR" dirty="0" smtClean="0"/>
            <a:t>İlkeleri Seç</a:t>
          </a:r>
          <a:endParaRPr lang="tr-TR" dirty="0"/>
        </a:p>
      </dgm:t>
    </dgm:pt>
    <dgm:pt modelId="{EDB0FDAE-4CE6-4D4A-ABDB-B7FCF562F91D}" type="parTrans" cxnId="{65024FC5-BA0D-47B9-930E-E3195E7591D1}">
      <dgm:prSet/>
      <dgm:spPr/>
      <dgm:t>
        <a:bodyPr/>
        <a:lstStyle/>
        <a:p>
          <a:endParaRPr lang="tr-TR"/>
        </a:p>
      </dgm:t>
    </dgm:pt>
    <dgm:pt modelId="{6749A7ED-D42E-432F-A694-928D0EA04BD4}" type="sibTrans" cxnId="{65024FC5-BA0D-47B9-930E-E3195E7591D1}">
      <dgm:prSet/>
      <dgm:spPr/>
      <dgm:t>
        <a:bodyPr/>
        <a:lstStyle/>
        <a:p>
          <a:endParaRPr lang="tr-TR"/>
        </a:p>
      </dgm:t>
    </dgm:pt>
    <dgm:pt modelId="{FED9F575-6AFF-4524-8652-71B2C089397C}">
      <dgm:prSet phldrT="[Metin]"/>
      <dgm:spPr/>
      <dgm:t>
        <a:bodyPr/>
        <a:lstStyle/>
        <a:p>
          <a:r>
            <a:rPr lang="tr-TR" dirty="0" smtClean="0"/>
            <a:t>Bağlılıkları Seç</a:t>
          </a:r>
          <a:endParaRPr lang="tr-TR" dirty="0"/>
        </a:p>
      </dgm:t>
    </dgm:pt>
    <dgm:pt modelId="{1E43F947-6532-4287-A7C5-5F7A86C243C0}" type="parTrans" cxnId="{908DA1B0-76C5-4AA8-9848-341FC082ACBE}">
      <dgm:prSet/>
      <dgm:spPr/>
    </dgm:pt>
    <dgm:pt modelId="{AC49E0AB-09FE-44DE-9E8B-0BA3793F8C71}" type="sibTrans" cxnId="{908DA1B0-76C5-4AA8-9848-341FC082ACBE}">
      <dgm:prSet/>
      <dgm:spPr/>
    </dgm:pt>
    <dgm:pt modelId="{E1BBA9A4-5570-4928-A984-C225C653A8AE}" type="pres">
      <dgm:prSet presAssocID="{1EBD10F9-09E9-4021-A2C5-895C0634A191}" presName="outerComposite" presStyleCnt="0">
        <dgm:presLayoutVars>
          <dgm:chMax val="5"/>
          <dgm:dir/>
          <dgm:resizeHandles val="exact"/>
        </dgm:presLayoutVars>
      </dgm:prSet>
      <dgm:spPr/>
    </dgm:pt>
    <dgm:pt modelId="{1869184B-671A-40BC-8331-1865AE4C16BC}" type="pres">
      <dgm:prSet presAssocID="{1EBD10F9-09E9-4021-A2C5-895C0634A191}" presName="dummyMaxCanvas" presStyleCnt="0">
        <dgm:presLayoutVars/>
      </dgm:prSet>
      <dgm:spPr/>
    </dgm:pt>
    <dgm:pt modelId="{07E39254-D4A9-4352-B446-6A778922B69D}" type="pres">
      <dgm:prSet presAssocID="{1EBD10F9-09E9-4021-A2C5-895C0634A191}" presName="FourNodes_1" presStyleLbl="node1" presStyleIdx="0" presStyleCnt="4">
        <dgm:presLayoutVars>
          <dgm:bulletEnabled val="1"/>
        </dgm:presLayoutVars>
      </dgm:prSet>
      <dgm:spPr/>
    </dgm:pt>
    <dgm:pt modelId="{345B99B5-CC2E-4E38-B12A-19A6B49404C7}" type="pres">
      <dgm:prSet presAssocID="{1EBD10F9-09E9-4021-A2C5-895C0634A191}" presName="FourNodes_2" presStyleLbl="node1" presStyleIdx="1" presStyleCnt="4">
        <dgm:presLayoutVars>
          <dgm:bulletEnabled val="1"/>
        </dgm:presLayoutVars>
      </dgm:prSet>
      <dgm:spPr/>
    </dgm:pt>
    <dgm:pt modelId="{2CFBA697-4238-4365-81E5-663D5F3E51C1}" type="pres">
      <dgm:prSet presAssocID="{1EBD10F9-09E9-4021-A2C5-895C0634A191}" presName="FourNodes_3" presStyleLbl="node1" presStyleIdx="2" presStyleCnt="4">
        <dgm:presLayoutVars>
          <dgm:bulletEnabled val="1"/>
        </dgm:presLayoutVars>
      </dgm:prSet>
      <dgm:spPr/>
    </dgm:pt>
    <dgm:pt modelId="{41F6DC47-441E-4732-8767-5CB1A8289B72}" type="pres">
      <dgm:prSet presAssocID="{1EBD10F9-09E9-4021-A2C5-895C0634A191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E5DC0A7-A88F-4423-8F9E-0217FBD0A987}" type="pres">
      <dgm:prSet presAssocID="{1EBD10F9-09E9-4021-A2C5-895C0634A191}" presName="FourConn_1-2" presStyleLbl="fgAccFollowNode1" presStyleIdx="0" presStyleCnt="3">
        <dgm:presLayoutVars>
          <dgm:bulletEnabled val="1"/>
        </dgm:presLayoutVars>
      </dgm:prSet>
      <dgm:spPr/>
    </dgm:pt>
    <dgm:pt modelId="{488E7272-DC00-4F42-9989-5E7FF508D871}" type="pres">
      <dgm:prSet presAssocID="{1EBD10F9-09E9-4021-A2C5-895C0634A191}" presName="FourConn_2-3" presStyleLbl="fgAccFollowNode1" presStyleIdx="1" presStyleCnt="3">
        <dgm:presLayoutVars>
          <dgm:bulletEnabled val="1"/>
        </dgm:presLayoutVars>
      </dgm:prSet>
      <dgm:spPr/>
    </dgm:pt>
    <dgm:pt modelId="{FA481A5B-1F23-498B-914C-04D2F4650302}" type="pres">
      <dgm:prSet presAssocID="{1EBD10F9-09E9-4021-A2C5-895C0634A191}" presName="FourConn_3-4" presStyleLbl="fgAccFollowNode1" presStyleIdx="2" presStyleCnt="3">
        <dgm:presLayoutVars>
          <dgm:bulletEnabled val="1"/>
        </dgm:presLayoutVars>
      </dgm:prSet>
      <dgm:spPr/>
    </dgm:pt>
    <dgm:pt modelId="{3653B3DC-5EF7-4625-81D7-A8B4AA559331}" type="pres">
      <dgm:prSet presAssocID="{1EBD10F9-09E9-4021-A2C5-895C0634A191}" presName="FourNodes_1_text" presStyleLbl="node1" presStyleIdx="3" presStyleCnt="4">
        <dgm:presLayoutVars>
          <dgm:bulletEnabled val="1"/>
        </dgm:presLayoutVars>
      </dgm:prSet>
      <dgm:spPr/>
    </dgm:pt>
    <dgm:pt modelId="{DC9F3773-A902-46C7-A373-48BBF8C7FD7A}" type="pres">
      <dgm:prSet presAssocID="{1EBD10F9-09E9-4021-A2C5-895C0634A191}" presName="FourNodes_2_text" presStyleLbl="node1" presStyleIdx="3" presStyleCnt="4">
        <dgm:presLayoutVars>
          <dgm:bulletEnabled val="1"/>
        </dgm:presLayoutVars>
      </dgm:prSet>
      <dgm:spPr/>
    </dgm:pt>
    <dgm:pt modelId="{3A541824-59E4-4739-9CF9-7B11AF2BB68D}" type="pres">
      <dgm:prSet presAssocID="{1EBD10F9-09E9-4021-A2C5-895C0634A191}" presName="FourNodes_3_text" presStyleLbl="node1" presStyleIdx="3" presStyleCnt="4">
        <dgm:presLayoutVars>
          <dgm:bulletEnabled val="1"/>
        </dgm:presLayoutVars>
      </dgm:prSet>
      <dgm:spPr/>
    </dgm:pt>
    <dgm:pt modelId="{801D7054-5AD0-4BA3-ABA1-DEDF58143DF1}" type="pres">
      <dgm:prSet presAssocID="{1EBD10F9-09E9-4021-A2C5-895C0634A191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8B22C5F-6B4C-4CEB-9906-19FAE605AC9E}" type="presOf" srcId="{C20D7DBC-BA14-4DBC-94D8-0B477455E274}" destId="{07E39254-D4A9-4352-B446-6A778922B69D}" srcOrd="0" destOrd="0" presId="urn:microsoft.com/office/officeart/2005/8/layout/vProcess5"/>
    <dgm:cxn modelId="{D73F8B19-5876-4757-9362-52E5868AF9AC}" type="presOf" srcId="{FED9F575-6AFF-4524-8652-71B2C089397C}" destId="{801D7054-5AD0-4BA3-ABA1-DEDF58143DF1}" srcOrd="1" destOrd="0" presId="urn:microsoft.com/office/officeart/2005/8/layout/vProcess5"/>
    <dgm:cxn modelId="{91FED888-8D4B-4212-91E7-A500493F315D}" type="presOf" srcId="{C20D7DBC-BA14-4DBC-94D8-0B477455E274}" destId="{3653B3DC-5EF7-4625-81D7-A8B4AA559331}" srcOrd="1" destOrd="0" presId="urn:microsoft.com/office/officeart/2005/8/layout/vProcess5"/>
    <dgm:cxn modelId="{3A7D5340-831C-4519-86E7-113321E41DA3}" type="presOf" srcId="{612317C1-58FD-45A4-B260-B9A375305B4D}" destId="{9E5DC0A7-A88F-4423-8F9E-0217FBD0A987}" srcOrd="0" destOrd="0" presId="urn:microsoft.com/office/officeart/2005/8/layout/vProcess5"/>
    <dgm:cxn modelId="{65024FC5-BA0D-47B9-930E-E3195E7591D1}" srcId="{1EBD10F9-09E9-4021-A2C5-895C0634A191}" destId="{6D2FB022-EF17-410C-A82A-51BAAB575370}" srcOrd="2" destOrd="0" parTransId="{EDB0FDAE-4CE6-4D4A-ABDB-B7FCF562F91D}" sibTransId="{6749A7ED-D42E-432F-A694-928D0EA04BD4}"/>
    <dgm:cxn modelId="{38A81F5B-9195-4323-9DFA-A03F7C1253C7}" type="presOf" srcId="{6749A7ED-D42E-432F-A694-928D0EA04BD4}" destId="{FA481A5B-1F23-498B-914C-04D2F4650302}" srcOrd="0" destOrd="0" presId="urn:microsoft.com/office/officeart/2005/8/layout/vProcess5"/>
    <dgm:cxn modelId="{2CB88672-A8E5-4D86-8429-98A5423BFE64}" type="presOf" srcId="{FED9F575-6AFF-4524-8652-71B2C089397C}" destId="{41F6DC47-441E-4732-8767-5CB1A8289B72}" srcOrd="0" destOrd="0" presId="urn:microsoft.com/office/officeart/2005/8/layout/vProcess5"/>
    <dgm:cxn modelId="{349FB962-9708-4203-AB95-D21460803188}" type="presOf" srcId="{9C9512A3-D8F0-4E6E-B2B9-74FA6E2D827E}" destId="{345B99B5-CC2E-4E38-B12A-19A6B49404C7}" srcOrd="0" destOrd="0" presId="urn:microsoft.com/office/officeart/2005/8/layout/vProcess5"/>
    <dgm:cxn modelId="{C7DDEAF1-1F82-4D95-B9D3-8E6314E9FEE5}" type="presOf" srcId="{1EBD10F9-09E9-4021-A2C5-895C0634A191}" destId="{E1BBA9A4-5570-4928-A984-C225C653A8AE}" srcOrd="0" destOrd="0" presId="urn:microsoft.com/office/officeart/2005/8/layout/vProcess5"/>
    <dgm:cxn modelId="{908DA1B0-76C5-4AA8-9848-341FC082ACBE}" srcId="{1EBD10F9-09E9-4021-A2C5-895C0634A191}" destId="{FED9F575-6AFF-4524-8652-71B2C089397C}" srcOrd="3" destOrd="0" parTransId="{1E43F947-6532-4287-A7C5-5F7A86C243C0}" sibTransId="{AC49E0AB-09FE-44DE-9E8B-0BA3793F8C71}"/>
    <dgm:cxn modelId="{B7F34DEF-C887-4A78-8D6A-EF313EEAB706}" srcId="{1EBD10F9-09E9-4021-A2C5-895C0634A191}" destId="{9C9512A3-D8F0-4E6E-B2B9-74FA6E2D827E}" srcOrd="1" destOrd="0" parTransId="{6DFC9C47-6365-490A-9EFA-DC22DF6A3288}" sibTransId="{D0E8725B-3DE9-4527-817C-34E05DB8A0A1}"/>
    <dgm:cxn modelId="{F59B6D40-98DB-42C1-9E7F-DCA928642E00}" type="presOf" srcId="{6D2FB022-EF17-410C-A82A-51BAAB575370}" destId="{3A541824-59E4-4739-9CF9-7B11AF2BB68D}" srcOrd="1" destOrd="0" presId="urn:microsoft.com/office/officeart/2005/8/layout/vProcess5"/>
    <dgm:cxn modelId="{B01B9FB8-20C4-46AB-BCBB-F9B846E4C558}" type="presOf" srcId="{9C9512A3-D8F0-4E6E-B2B9-74FA6E2D827E}" destId="{DC9F3773-A902-46C7-A373-48BBF8C7FD7A}" srcOrd="1" destOrd="0" presId="urn:microsoft.com/office/officeart/2005/8/layout/vProcess5"/>
    <dgm:cxn modelId="{8383C71C-141A-433F-9A30-5E6E06DC3ED6}" type="presOf" srcId="{6D2FB022-EF17-410C-A82A-51BAAB575370}" destId="{2CFBA697-4238-4365-81E5-663D5F3E51C1}" srcOrd="0" destOrd="0" presId="urn:microsoft.com/office/officeart/2005/8/layout/vProcess5"/>
    <dgm:cxn modelId="{94E3C511-4FC9-42DA-87BE-B398534E6223}" type="presOf" srcId="{D0E8725B-3DE9-4527-817C-34E05DB8A0A1}" destId="{488E7272-DC00-4F42-9989-5E7FF508D871}" srcOrd="0" destOrd="0" presId="urn:microsoft.com/office/officeart/2005/8/layout/vProcess5"/>
    <dgm:cxn modelId="{15195889-6888-411D-8DB0-E70E771AA934}" srcId="{1EBD10F9-09E9-4021-A2C5-895C0634A191}" destId="{C20D7DBC-BA14-4DBC-94D8-0B477455E274}" srcOrd="0" destOrd="0" parTransId="{1B97F65A-421F-4479-859C-90BC83B66120}" sibTransId="{612317C1-58FD-45A4-B260-B9A375305B4D}"/>
    <dgm:cxn modelId="{A47C5692-A492-4921-B977-9AF92547EA7F}" type="presParOf" srcId="{E1BBA9A4-5570-4928-A984-C225C653A8AE}" destId="{1869184B-671A-40BC-8331-1865AE4C16BC}" srcOrd="0" destOrd="0" presId="urn:microsoft.com/office/officeart/2005/8/layout/vProcess5"/>
    <dgm:cxn modelId="{29FA7189-CF09-42E5-9A2D-8B4F2DD6C63D}" type="presParOf" srcId="{E1BBA9A4-5570-4928-A984-C225C653A8AE}" destId="{07E39254-D4A9-4352-B446-6A778922B69D}" srcOrd="1" destOrd="0" presId="urn:microsoft.com/office/officeart/2005/8/layout/vProcess5"/>
    <dgm:cxn modelId="{00354589-4DAE-4F6A-82C3-45B0F96B98AD}" type="presParOf" srcId="{E1BBA9A4-5570-4928-A984-C225C653A8AE}" destId="{345B99B5-CC2E-4E38-B12A-19A6B49404C7}" srcOrd="2" destOrd="0" presId="urn:microsoft.com/office/officeart/2005/8/layout/vProcess5"/>
    <dgm:cxn modelId="{AEF67C71-D38A-4C15-BC53-38EA31CF51E5}" type="presParOf" srcId="{E1BBA9A4-5570-4928-A984-C225C653A8AE}" destId="{2CFBA697-4238-4365-81E5-663D5F3E51C1}" srcOrd="3" destOrd="0" presId="urn:microsoft.com/office/officeart/2005/8/layout/vProcess5"/>
    <dgm:cxn modelId="{D264AAC9-FC86-4FA8-88E3-590A4D63901F}" type="presParOf" srcId="{E1BBA9A4-5570-4928-A984-C225C653A8AE}" destId="{41F6DC47-441E-4732-8767-5CB1A8289B72}" srcOrd="4" destOrd="0" presId="urn:microsoft.com/office/officeart/2005/8/layout/vProcess5"/>
    <dgm:cxn modelId="{CE19EBF7-75ED-4424-95BD-362574F0A5B2}" type="presParOf" srcId="{E1BBA9A4-5570-4928-A984-C225C653A8AE}" destId="{9E5DC0A7-A88F-4423-8F9E-0217FBD0A987}" srcOrd="5" destOrd="0" presId="urn:microsoft.com/office/officeart/2005/8/layout/vProcess5"/>
    <dgm:cxn modelId="{C7891806-6B79-4D63-A4AB-82E4D90F75BE}" type="presParOf" srcId="{E1BBA9A4-5570-4928-A984-C225C653A8AE}" destId="{488E7272-DC00-4F42-9989-5E7FF508D871}" srcOrd="6" destOrd="0" presId="urn:microsoft.com/office/officeart/2005/8/layout/vProcess5"/>
    <dgm:cxn modelId="{22C328F9-1BE2-40F2-8CF7-06F1B5ED7D32}" type="presParOf" srcId="{E1BBA9A4-5570-4928-A984-C225C653A8AE}" destId="{FA481A5B-1F23-498B-914C-04D2F4650302}" srcOrd="7" destOrd="0" presId="urn:microsoft.com/office/officeart/2005/8/layout/vProcess5"/>
    <dgm:cxn modelId="{8403929F-6C0D-4A1A-AF40-76F4B1741735}" type="presParOf" srcId="{E1BBA9A4-5570-4928-A984-C225C653A8AE}" destId="{3653B3DC-5EF7-4625-81D7-A8B4AA559331}" srcOrd="8" destOrd="0" presId="urn:microsoft.com/office/officeart/2005/8/layout/vProcess5"/>
    <dgm:cxn modelId="{F64DE9D5-CC05-4FB5-A24C-D040E1DC2770}" type="presParOf" srcId="{E1BBA9A4-5570-4928-A984-C225C653A8AE}" destId="{DC9F3773-A902-46C7-A373-48BBF8C7FD7A}" srcOrd="9" destOrd="0" presId="urn:microsoft.com/office/officeart/2005/8/layout/vProcess5"/>
    <dgm:cxn modelId="{8E766AF6-D82E-4ABF-B9EF-B9A4CDB060C5}" type="presParOf" srcId="{E1BBA9A4-5570-4928-A984-C225C653A8AE}" destId="{3A541824-59E4-4739-9CF9-7B11AF2BB68D}" srcOrd="10" destOrd="0" presId="urn:microsoft.com/office/officeart/2005/8/layout/vProcess5"/>
    <dgm:cxn modelId="{CCC3742C-A0CC-4D69-B2D1-401177EC91A9}" type="presParOf" srcId="{E1BBA9A4-5570-4928-A984-C225C653A8AE}" destId="{801D7054-5AD0-4BA3-ABA1-DEDF58143DF1}" srcOrd="11" destOrd="0" presId="urn:microsoft.com/office/officeart/2005/8/layout/vProcess5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E6318D9-604D-4A17-AF5D-1776BF82F94B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176C9A65-735B-4489-B410-6DD2239BA1CD}">
      <dgm:prSet phldrT="[Metin]"/>
      <dgm:spPr/>
      <dgm:t>
        <a:bodyPr/>
        <a:lstStyle/>
        <a:p>
          <a:r>
            <a:rPr lang="tr-TR" dirty="0" smtClean="0"/>
            <a:t>İkilemlerle Yüzleşme</a:t>
          </a:r>
          <a:endParaRPr lang="tr-TR" dirty="0"/>
        </a:p>
      </dgm:t>
    </dgm:pt>
    <dgm:pt modelId="{F84F2B6C-13D8-4F59-ABB6-671FBABC219B}" type="parTrans" cxnId="{A256D0EE-6D88-498E-9F66-125BB9429402}">
      <dgm:prSet/>
      <dgm:spPr/>
      <dgm:t>
        <a:bodyPr/>
        <a:lstStyle/>
        <a:p>
          <a:endParaRPr lang="tr-TR"/>
        </a:p>
      </dgm:t>
    </dgm:pt>
    <dgm:pt modelId="{7D82D784-ACAD-4A26-B784-80682D58D34D}" type="sibTrans" cxnId="{A256D0EE-6D88-498E-9F66-125BB9429402}">
      <dgm:prSet/>
      <dgm:spPr/>
      <dgm:t>
        <a:bodyPr/>
        <a:lstStyle/>
        <a:p>
          <a:endParaRPr lang="tr-TR"/>
        </a:p>
      </dgm:t>
    </dgm:pt>
    <dgm:pt modelId="{995CE445-562A-4C4C-8AAA-5E250E7B9738}">
      <dgm:prSet phldrT="[Metin]"/>
      <dgm:spPr/>
      <dgm:t>
        <a:bodyPr/>
        <a:lstStyle/>
        <a:p>
          <a:r>
            <a:rPr lang="tr-TR" dirty="0" smtClean="0"/>
            <a:t>Bireysel Eylem Güdülenmesi</a:t>
          </a:r>
          <a:endParaRPr lang="tr-TR" dirty="0"/>
        </a:p>
      </dgm:t>
    </dgm:pt>
    <dgm:pt modelId="{65246E92-10FB-46BB-B89C-C587F8A2E3F0}" type="parTrans" cxnId="{8748FC45-3CB4-41BF-9B81-43889A485E30}">
      <dgm:prSet/>
      <dgm:spPr/>
      <dgm:t>
        <a:bodyPr/>
        <a:lstStyle/>
        <a:p>
          <a:endParaRPr lang="tr-TR"/>
        </a:p>
      </dgm:t>
    </dgm:pt>
    <dgm:pt modelId="{E4AB4AE8-E8F9-42B8-B10E-94B7CFE6F9A0}" type="sibTrans" cxnId="{8748FC45-3CB4-41BF-9B81-43889A485E30}">
      <dgm:prSet/>
      <dgm:spPr/>
      <dgm:t>
        <a:bodyPr/>
        <a:lstStyle/>
        <a:p>
          <a:endParaRPr lang="tr-TR"/>
        </a:p>
      </dgm:t>
    </dgm:pt>
    <dgm:pt modelId="{2EABBBC8-5076-4816-8C67-78ED87A0C54D}">
      <dgm:prSet phldrT="[Metin]"/>
      <dgm:spPr/>
      <dgm:t>
        <a:bodyPr/>
        <a:lstStyle/>
        <a:p>
          <a:r>
            <a:rPr lang="tr-TR" dirty="0" smtClean="0"/>
            <a:t>Neden ve Sonuçlar Öngörüsünün Gözden Geçirilmesi</a:t>
          </a:r>
          <a:endParaRPr lang="tr-TR" dirty="0"/>
        </a:p>
      </dgm:t>
    </dgm:pt>
    <dgm:pt modelId="{D028DEDE-C56B-4362-BF70-C150AECD52FA}" type="parTrans" cxnId="{5B817C3C-DE44-4C6A-BB66-FAC314652D11}">
      <dgm:prSet/>
      <dgm:spPr/>
      <dgm:t>
        <a:bodyPr/>
        <a:lstStyle/>
        <a:p>
          <a:endParaRPr lang="tr-TR"/>
        </a:p>
      </dgm:t>
    </dgm:pt>
    <dgm:pt modelId="{D01C7F06-9AB1-49E3-8993-67CE45663245}" type="sibTrans" cxnId="{5B817C3C-DE44-4C6A-BB66-FAC314652D11}">
      <dgm:prSet/>
      <dgm:spPr/>
      <dgm:t>
        <a:bodyPr/>
        <a:lstStyle/>
        <a:p>
          <a:endParaRPr lang="tr-TR"/>
        </a:p>
      </dgm:t>
    </dgm:pt>
    <dgm:pt modelId="{41035248-C3D4-46FE-A2B4-694586DB7641}">
      <dgm:prSet phldrT="[Metin]"/>
      <dgm:spPr/>
      <dgm:t>
        <a:bodyPr/>
        <a:lstStyle/>
        <a:p>
          <a:r>
            <a:rPr lang="tr-TR" dirty="0" smtClean="0"/>
            <a:t>Bireysel Karar ve Eylem</a:t>
          </a:r>
          <a:endParaRPr lang="tr-TR" dirty="0"/>
        </a:p>
      </dgm:t>
    </dgm:pt>
    <dgm:pt modelId="{220360B1-BE29-4C3F-B74B-BA82AF8E3260}" type="parTrans" cxnId="{7DC7C0A8-869B-4011-9D4B-4907249A7B21}">
      <dgm:prSet/>
      <dgm:spPr/>
      <dgm:t>
        <a:bodyPr/>
        <a:lstStyle/>
        <a:p>
          <a:endParaRPr lang="tr-TR"/>
        </a:p>
      </dgm:t>
    </dgm:pt>
    <dgm:pt modelId="{35799D2C-0A92-419F-B7F9-D719E48B6180}" type="sibTrans" cxnId="{7DC7C0A8-869B-4011-9D4B-4907249A7B21}">
      <dgm:prSet/>
      <dgm:spPr/>
      <dgm:t>
        <a:bodyPr/>
        <a:lstStyle/>
        <a:p>
          <a:endParaRPr lang="tr-TR"/>
        </a:p>
      </dgm:t>
    </dgm:pt>
    <dgm:pt modelId="{FA66A733-8F1E-4DAA-ADF7-0F6DE8A33E0F}" type="pres">
      <dgm:prSet presAssocID="{7E6318D9-604D-4A17-AF5D-1776BF82F94B}" presName="diagram" presStyleCnt="0">
        <dgm:presLayoutVars>
          <dgm:dir/>
          <dgm:resizeHandles val="exact"/>
        </dgm:presLayoutVars>
      </dgm:prSet>
      <dgm:spPr/>
    </dgm:pt>
    <dgm:pt modelId="{D41737C3-C95C-4CD0-9424-0FBA234DDAD3}" type="pres">
      <dgm:prSet presAssocID="{176C9A65-735B-4489-B410-6DD2239BA1C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1AD34CA-2A96-422D-B231-FB0393CB2FC7}" type="pres">
      <dgm:prSet presAssocID="{7D82D784-ACAD-4A26-B784-80682D58D34D}" presName="sibTrans" presStyleCnt="0"/>
      <dgm:spPr/>
    </dgm:pt>
    <dgm:pt modelId="{70D7A6B9-7E0C-4B7D-9430-EBA46DA86001}" type="pres">
      <dgm:prSet presAssocID="{995CE445-562A-4C4C-8AAA-5E250E7B9738}" presName="node" presStyleLbl="node1" presStyleIdx="1" presStyleCnt="4">
        <dgm:presLayoutVars>
          <dgm:bulletEnabled val="1"/>
        </dgm:presLayoutVars>
      </dgm:prSet>
      <dgm:spPr/>
    </dgm:pt>
    <dgm:pt modelId="{F8D410FC-1974-49C6-B997-98C3C91C3A18}" type="pres">
      <dgm:prSet presAssocID="{E4AB4AE8-E8F9-42B8-B10E-94B7CFE6F9A0}" presName="sibTrans" presStyleCnt="0"/>
      <dgm:spPr/>
    </dgm:pt>
    <dgm:pt modelId="{4258E34E-DED1-4D72-9355-1F37F3C0D47E}" type="pres">
      <dgm:prSet presAssocID="{2EABBBC8-5076-4816-8C67-78ED87A0C54D}" presName="node" presStyleLbl="node1" presStyleIdx="2" presStyleCnt="4">
        <dgm:presLayoutVars>
          <dgm:bulletEnabled val="1"/>
        </dgm:presLayoutVars>
      </dgm:prSet>
      <dgm:spPr/>
    </dgm:pt>
    <dgm:pt modelId="{C0C3B0BA-2860-42B9-B838-149B8E7A9AC3}" type="pres">
      <dgm:prSet presAssocID="{D01C7F06-9AB1-49E3-8993-67CE45663245}" presName="sibTrans" presStyleCnt="0"/>
      <dgm:spPr/>
    </dgm:pt>
    <dgm:pt modelId="{BDC0B9E4-970B-4D5A-AC34-DDDEF70220FC}" type="pres">
      <dgm:prSet presAssocID="{41035248-C3D4-46FE-A2B4-694586DB764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B540544-375B-4B53-94F5-C6731D6F8C8B}" type="presOf" srcId="{2EABBBC8-5076-4816-8C67-78ED87A0C54D}" destId="{4258E34E-DED1-4D72-9355-1F37F3C0D47E}" srcOrd="0" destOrd="0" presId="urn:microsoft.com/office/officeart/2005/8/layout/default"/>
    <dgm:cxn modelId="{5B817C3C-DE44-4C6A-BB66-FAC314652D11}" srcId="{7E6318D9-604D-4A17-AF5D-1776BF82F94B}" destId="{2EABBBC8-5076-4816-8C67-78ED87A0C54D}" srcOrd="2" destOrd="0" parTransId="{D028DEDE-C56B-4362-BF70-C150AECD52FA}" sibTransId="{D01C7F06-9AB1-49E3-8993-67CE45663245}"/>
    <dgm:cxn modelId="{A256D0EE-6D88-498E-9F66-125BB9429402}" srcId="{7E6318D9-604D-4A17-AF5D-1776BF82F94B}" destId="{176C9A65-735B-4489-B410-6DD2239BA1CD}" srcOrd="0" destOrd="0" parTransId="{F84F2B6C-13D8-4F59-ABB6-671FBABC219B}" sibTransId="{7D82D784-ACAD-4A26-B784-80682D58D34D}"/>
    <dgm:cxn modelId="{BBF1D9EA-440B-4C31-A159-046C50247CF5}" type="presOf" srcId="{41035248-C3D4-46FE-A2B4-694586DB7641}" destId="{BDC0B9E4-970B-4D5A-AC34-DDDEF70220FC}" srcOrd="0" destOrd="0" presId="urn:microsoft.com/office/officeart/2005/8/layout/default"/>
    <dgm:cxn modelId="{22302AEA-50B0-4563-8932-11E935A4C266}" type="presOf" srcId="{7E6318D9-604D-4A17-AF5D-1776BF82F94B}" destId="{FA66A733-8F1E-4DAA-ADF7-0F6DE8A33E0F}" srcOrd="0" destOrd="0" presId="urn:microsoft.com/office/officeart/2005/8/layout/default"/>
    <dgm:cxn modelId="{089F1252-F15E-4883-81EF-04A3034C7AF8}" type="presOf" srcId="{176C9A65-735B-4489-B410-6DD2239BA1CD}" destId="{D41737C3-C95C-4CD0-9424-0FBA234DDAD3}" srcOrd="0" destOrd="0" presId="urn:microsoft.com/office/officeart/2005/8/layout/default"/>
    <dgm:cxn modelId="{8748FC45-3CB4-41BF-9B81-43889A485E30}" srcId="{7E6318D9-604D-4A17-AF5D-1776BF82F94B}" destId="{995CE445-562A-4C4C-8AAA-5E250E7B9738}" srcOrd="1" destOrd="0" parTransId="{65246E92-10FB-46BB-B89C-C587F8A2E3F0}" sibTransId="{E4AB4AE8-E8F9-42B8-B10E-94B7CFE6F9A0}"/>
    <dgm:cxn modelId="{ECBED77E-46B1-41AC-AD62-884C67B7081F}" type="presOf" srcId="{995CE445-562A-4C4C-8AAA-5E250E7B9738}" destId="{70D7A6B9-7E0C-4B7D-9430-EBA46DA86001}" srcOrd="0" destOrd="0" presId="urn:microsoft.com/office/officeart/2005/8/layout/default"/>
    <dgm:cxn modelId="{7DC7C0A8-869B-4011-9D4B-4907249A7B21}" srcId="{7E6318D9-604D-4A17-AF5D-1776BF82F94B}" destId="{41035248-C3D4-46FE-A2B4-694586DB7641}" srcOrd="3" destOrd="0" parTransId="{220360B1-BE29-4C3F-B74B-BA82AF8E3260}" sibTransId="{35799D2C-0A92-419F-B7F9-D719E48B6180}"/>
    <dgm:cxn modelId="{BF69B276-65F4-497C-B445-9A874AAFD2EE}" type="presParOf" srcId="{FA66A733-8F1E-4DAA-ADF7-0F6DE8A33E0F}" destId="{D41737C3-C95C-4CD0-9424-0FBA234DDAD3}" srcOrd="0" destOrd="0" presId="urn:microsoft.com/office/officeart/2005/8/layout/default"/>
    <dgm:cxn modelId="{33F64CDE-7710-432C-B7A1-DD85A7178EE5}" type="presParOf" srcId="{FA66A733-8F1E-4DAA-ADF7-0F6DE8A33E0F}" destId="{31AD34CA-2A96-422D-B231-FB0393CB2FC7}" srcOrd="1" destOrd="0" presId="urn:microsoft.com/office/officeart/2005/8/layout/default"/>
    <dgm:cxn modelId="{6BAF087C-77E3-4526-9E36-C0251FD47B52}" type="presParOf" srcId="{FA66A733-8F1E-4DAA-ADF7-0F6DE8A33E0F}" destId="{70D7A6B9-7E0C-4B7D-9430-EBA46DA86001}" srcOrd="2" destOrd="0" presId="urn:microsoft.com/office/officeart/2005/8/layout/default"/>
    <dgm:cxn modelId="{BB52A045-B674-4E44-9413-A6EE9BC6BDD3}" type="presParOf" srcId="{FA66A733-8F1E-4DAA-ADF7-0F6DE8A33E0F}" destId="{F8D410FC-1974-49C6-B997-98C3C91C3A18}" srcOrd="3" destOrd="0" presId="urn:microsoft.com/office/officeart/2005/8/layout/default"/>
    <dgm:cxn modelId="{A154700E-D26E-422D-871C-FCFEEAF76C08}" type="presParOf" srcId="{FA66A733-8F1E-4DAA-ADF7-0F6DE8A33E0F}" destId="{4258E34E-DED1-4D72-9355-1F37F3C0D47E}" srcOrd="4" destOrd="0" presId="urn:microsoft.com/office/officeart/2005/8/layout/default"/>
    <dgm:cxn modelId="{87ACE5CC-6727-4BBB-B4FF-73A582B1D804}" type="presParOf" srcId="{FA66A733-8F1E-4DAA-ADF7-0F6DE8A33E0F}" destId="{C0C3B0BA-2860-42B9-B838-149B8E7A9AC3}" srcOrd="5" destOrd="0" presId="urn:microsoft.com/office/officeart/2005/8/layout/default"/>
    <dgm:cxn modelId="{E6EFA785-1102-4384-815C-52A19CFFE5B6}" type="presParOf" srcId="{FA66A733-8F1E-4DAA-ADF7-0F6DE8A33E0F}" destId="{BDC0B9E4-970B-4D5A-AC34-DDDEF70220FC}" srcOrd="6" destOrd="0" presId="urn:microsoft.com/office/officeart/2005/8/layout/default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2F03C46-6328-4571-A580-719DC6EB419F}" type="doc">
      <dgm:prSet loTypeId="urn:microsoft.com/office/officeart/2005/8/layout/hProcess1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2559EBAE-0CCA-459A-8C8A-D5A3067B26A8}">
      <dgm:prSet phldrT="[Metin]"/>
      <dgm:spPr/>
      <dgm:t>
        <a:bodyPr/>
        <a:lstStyle/>
        <a:p>
          <a:r>
            <a:rPr lang="tr-TR" dirty="0" smtClean="0"/>
            <a:t>İkilemleri Tanımla ve Açıkla</a:t>
          </a:r>
          <a:endParaRPr lang="tr-TR" dirty="0"/>
        </a:p>
      </dgm:t>
    </dgm:pt>
    <dgm:pt modelId="{A35F16BF-94DF-4258-9507-C31ED6A924FE}" type="parTrans" cxnId="{FBF0EB8B-43CA-4510-BE63-F83C3AEF992A}">
      <dgm:prSet/>
      <dgm:spPr/>
      <dgm:t>
        <a:bodyPr/>
        <a:lstStyle/>
        <a:p>
          <a:endParaRPr lang="tr-TR"/>
        </a:p>
      </dgm:t>
    </dgm:pt>
    <dgm:pt modelId="{0ED18DF4-96D3-483D-B2BB-BFE63E300D89}" type="sibTrans" cxnId="{FBF0EB8B-43CA-4510-BE63-F83C3AEF992A}">
      <dgm:prSet/>
      <dgm:spPr/>
      <dgm:t>
        <a:bodyPr/>
        <a:lstStyle/>
        <a:p>
          <a:endParaRPr lang="tr-TR"/>
        </a:p>
      </dgm:t>
    </dgm:pt>
    <dgm:pt modelId="{2F141F29-80E5-42CC-A17D-73833CCEFEEE}">
      <dgm:prSet phldrT="[Metin]"/>
      <dgm:spPr/>
      <dgm:t>
        <a:bodyPr/>
        <a:lstStyle/>
        <a:p>
          <a:r>
            <a:rPr lang="tr-TR" dirty="0" smtClean="0"/>
            <a:t>Bütün Seçenekleri Listele</a:t>
          </a:r>
          <a:endParaRPr lang="tr-TR" dirty="0"/>
        </a:p>
      </dgm:t>
    </dgm:pt>
    <dgm:pt modelId="{FE6E95AD-F5BA-476A-B36C-03C5B999D636}" type="parTrans" cxnId="{9ECCE943-213A-420C-BBE6-EBA76917D9F1}">
      <dgm:prSet/>
      <dgm:spPr/>
      <dgm:t>
        <a:bodyPr/>
        <a:lstStyle/>
        <a:p>
          <a:endParaRPr lang="tr-TR"/>
        </a:p>
      </dgm:t>
    </dgm:pt>
    <dgm:pt modelId="{5E75DC02-9A4D-4198-A540-FEC70842271B}" type="sibTrans" cxnId="{9ECCE943-213A-420C-BBE6-EBA76917D9F1}">
      <dgm:prSet/>
      <dgm:spPr/>
      <dgm:t>
        <a:bodyPr/>
        <a:lstStyle/>
        <a:p>
          <a:endParaRPr lang="tr-TR"/>
        </a:p>
      </dgm:t>
    </dgm:pt>
    <dgm:pt modelId="{FC300211-4F9B-4984-8B72-C9AC234D046C}">
      <dgm:prSet phldrT="[Metin]"/>
      <dgm:spPr/>
      <dgm:t>
        <a:bodyPr/>
        <a:lstStyle/>
        <a:p>
          <a:r>
            <a:rPr lang="tr-TR" dirty="0" smtClean="0"/>
            <a:t>Kararını Ver</a:t>
          </a:r>
          <a:endParaRPr lang="tr-TR" dirty="0"/>
        </a:p>
      </dgm:t>
    </dgm:pt>
    <dgm:pt modelId="{963AFA15-B308-4A5F-A6DF-8D52F755174D}" type="parTrans" cxnId="{60237E25-B5CF-446F-8936-388958304979}">
      <dgm:prSet/>
      <dgm:spPr/>
      <dgm:t>
        <a:bodyPr/>
        <a:lstStyle/>
        <a:p>
          <a:endParaRPr lang="tr-TR"/>
        </a:p>
      </dgm:t>
    </dgm:pt>
    <dgm:pt modelId="{08E28DE5-2B1A-499D-8E61-02B53C03D384}" type="sibTrans" cxnId="{60237E25-B5CF-446F-8936-388958304979}">
      <dgm:prSet/>
      <dgm:spPr/>
      <dgm:t>
        <a:bodyPr/>
        <a:lstStyle/>
        <a:p>
          <a:endParaRPr lang="tr-TR"/>
        </a:p>
      </dgm:t>
    </dgm:pt>
    <dgm:pt modelId="{A1C7904F-57C6-4162-8CFC-237BB41FE82D}">
      <dgm:prSet phldrT="[Metin]"/>
      <dgm:spPr/>
      <dgm:t>
        <a:bodyPr/>
        <a:lstStyle/>
        <a:p>
          <a:r>
            <a:rPr lang="tr-TR" dirty="0" smtClean="0"/>
            <a:t>Olası Tüm Olayları Düşün</a:t>
          </a:r>
          <a:endParaRPr lang="tr-TR" dirty="0"/>
        </a:p>
      </dgm:t>
    </dgm:pt>
    <dgm:pt modelId="{7FFBECEE-D1B9-43C3-9092-0C6CEBB3AD7B}" type="parTrans" cxnId="{8A1664DA-01DE-45A1-AB4A-FFFB10F84097}">
      <dgm:prSet/>
      <dgm:spPr/>
      <dgm:t>
        <a:bodyPr/>
        <a:lstStyle/>
        <a:p>
          <a:endParaRPr lang="tr-TR"/>
        </a:p>
      </dgm:t>
    </dgm:pt>
    <dgm:pt modelId="{46B202F8-36B2-4A58-A2E5-BD93783F9B8A}" type="sibTrans" cxnId="{8A1664DA-01DE-45A1-AB4A-FFFB10F84097}">
      <dgm:prSet/>
      <dgm:spPr/>
      <dgm:t>
        <a:bodyPr/>
        <a:lstStyle/>
        <a:p>
          <a:endParaRPr lang="tr-TR"/>
        </a:p>
      </dgm:t>
    </dgm:pt>
    <dgm:pt modelId="{083DCA76-54FE-4651-83C1-C32D3B3E8E7F}">
      <dgm:prSet phldrT="[Metin]"/>
      <dgm:spPr/>
      <dgm:t>
        <a:bodyPr/>
        <a:lstStyle/>
        <a:p>
          <a:r>
            <a:rPr lang="tr-TR" dirty="0" smtClean="0"/>
            <a:t>Bütün Seçenekleri Test Et</a:t>
          </a:r>
          <a:endParaRPr lang="tr-TR" dirty="0"/>
        </a:p>
      </dgm:t>
    </dgm:pt>
    <dgm:pt modelId="{144A3C90-DB00-46D5-8608-2C589AB0A00B}" type="parTrans" cxnId="{9A653CF1-14DA-482B-AA33-EAF30413FA09}">
      <dgm:prSet/>
      <dgm:spPr/>
      <dgm:t>
        <a:bodyPr/>
        <a:lstStyle/>
        <a:p>
          <a:endParaRPr lang="tr-TR"/>
        </a:p>
      </dgm:t>
    </dgm:pt>
    <dgm:pt modelId="{F9DE6F7F-0C62-4C83-B78F-6DBC60B0B2C2}" type="sibTrans" cxnId="{9A653CF1-14DA-482B-AA33-EAF30413FA09}">
      <dgm:prSet/>
      <dgm:spPr/>
      <dgm:t>
        <a:bodyPr/>
        <a:lstStyle/>
        <a:p>
          <a:endParaRPr lang="tr-TR"/>
        </a:p>
      </dgm:t>
    </dgm:pt>
    <dgm:pt modelId="{EA697D56-BD28-48EE-87FE-9126AA0AD006}">
      <dgm:prSet phldrT="[Metin]"/>
      <dgm:spPr/>
      <dgm:t>
        <a:bodyPr/>
        <a:lstStyle/>
        <a:p>
          <a:r>
            <a:rPr lang="tr-TR" dirty="0" smtClean="0"/>
            <a:t>Kararını Kontrol Et</a:t>
          </a:r>
          <a:endParaRPr lang="tr-TR" dirty="0"/>
        </a:p>
      </dgm:t>
    </dgm:pt>
    <dgm:pt modelId="{23A4E791-305D-4377-8CE5-B66F29F073DB}" type="parTrans" cxnId="{A0B8C4D8-6268-4273-954F-631F298B432F}">
      <dgm:prSet/>
      <dgm:spPr/>
      <dgm:t>
        <a:bodyPr/>
        <a:lstStyle/>
        <a:p>
          <a:endParaRPr lang="tr-TR"/>
        </a:p>
      </dgm:t>
    </dgm:pt>
    <dgm:pt modelId="{2AC294F6-0A5F-428B-B0FF-2383FAC39DD9}" type="sibTrans" cxnId="{A0B8C4D8-6268-4273-954F-631F298B432F}">
      <dgm:prSet/>
      <dgm:spPr/>
      <dgm:t>
        <a:bodyPr/>
        <a:lstStyle/>
        <a:p>
          <a:endParaRPr lang="tr-TR"/>
        </a:p>
      </dgm:t>
    </dgm:pt>
    <dgm:pt modelId="{864D8B4E-A987-4551-A5B8-DF15FD6996F4}">
      <dgm:prSet phldrT="[Metin]"/>
      <dgm:spPr/>
      <dgm:t>
        <a:bodyPr/>
        <a:lstStyle/>
        <a:p>
          <a:r>
            <a:rPr lang="tr-TR" dirty="0" smtClean="0"/>
            <a:t>Uygula</a:t>
          </a:r>
          <a:endParaRPr lang="tr-TR" dirty="0"/>
        </a:p>
      </dgm:t>
    </dgm:pt>
    <dgm:pt modelId="{42559FA9-84CD-492E-88B0-1F4863AE7B97}" type="parTrans" cxnId="{0C26302A-520D-40BC-9353-ED74FA96F778}">
      <dgm:prSet/>
      <dgm:spPr/>
      <dgm:t>
        <a:bodyPr/>
        <a:lstStyle/>
        <a:p>
          <a:endParaRPr lang="tr-TR"/>
        </a:p>
      </dgm:t>
    </dgm:pt>
    <dgm:pt modelId="{A0BE7A7B-D149-478B-BEFF-0F7337123BAB}" type="sibTrans" cxnId="{0C26302A-520D-40BC-9353-ED74FA96F778}">
      <dgm:prSet/>
      <dgm:spPr/>
      <dgm:t>
        <a:bodyPr/>
        <a:lstStyle/>
        <a:p>
          <a:endParaRPr lang="tr-TR"/>
        </a:p>
      </dgm:t>
    </dgm:pt>
    <dgm:pt modelId="{B35E8BC0-F0DB-485F-8EB9-0E3D9ED508DF}" type="pres">
      <dgm:prSet presAssocID="{82F03C46-6328-4571-A580-719DC6EB419F}" presName="Name0" presStyleCnt="0">
        <dgm:presLayoutVars>
          <dgm:dir/>
          <dgm:resizeHandles val="exact"/>
        </dgm:presLayoutVars>
      </dgm:prSet>
      <dgm:spPr/>
    </dgm:pt>
    <dgm:pt modelId="{703E71F6-7280-4368-BC91-6FF9C5DE0EDC}" type="pres">
      <dgm:prSet presAssocID="{82F03C46-6328-4571-A580-719DC6EB419F}" presName="arrow" presStyleLbl="bgShp" presStyleIdx="0" presStyleCnt="1"/>
      <dgm:spPr/>
    </dgm:pt>
    <dgm:pt modelId="{8A4EF262-DE93-4C88-8F20-068C8C436CD2}" type="pres">
      <dgm:prSet presAssocID="{82F03C46-6328-4571-A580-719DC6EB419F}" presName="points" presStyleCnt="0"/>
      <dgm:spPr/>
    </dgm:pt>
    <dgm:pt modelId="{5864AB3B-2B6C-482D-895D-DDDBE2C02057}" type="pres">
      <dgm:prSet presAssocID="{2559EBAE-0CCA-459A-8C8A-D5A3067B26A8}" presName="compositeA" presStyleCnt="0"/>
      <dgm:spPr/>
    </dgm:pt>
    <dgm:pt modelId="{A2C20AE2-968F-4412-9051-53316C0940B2}" type="pres">
      <dgm:prSet presAssocID="{2559EBAE-0CCA-459A-8C8A-D5A3067B26A8}" presName="textA" presStyleLbl="revTx" presStyleIdx="0" presStyleCnt="7">
        <dgm:presLayoutVars>
          <dgm:bulletEnabled val="1"/>
        </dgm:presLayoutVars>
      </dgm:prSet>
      <dgm:spPr/>
    </dgm:pt>
    <dgm:pt modelId="{DAA08950-937A-4FC7-A39F-2AE8F38C6E15}" type="pres">
      <dgm:prSet presAssocID="{2559EBAE-0CCA-459A-8C8A-D5A3067B26A8}" presName="circleA" presStyleLbl="node1" presStyleIdx="0" presStyleCnt="7"/>
      <dgm:spPr/>
    </dgm:pt>
    <dgm:pt modelId="{77792D40-F527-402B-A649-76BCEC5A047E}" type="pres">
      <dgm:prSet presAssocID="{2559EBAE-0CCA-459A-8C8A-D5A3067B26A8}" presName="spaceA" presStyleCnt="0"/>
      <dgm:spPr/>
    </dgm:pt>
    <dgm:pt modelId="{35F95951-789D-47BB-8B09-A59739EB1C63}" type="pres">
      <dgm:prSet presAssocID="{0ED18DF4-96D3-483D-B2BB-BFE63E300D89}" presName="space" presStyleCnt="0"/>
      <dgm:spPr/>
    </dgm:pt>
    <dgm:pt modelId="{5BDAE8F9-D96C-4BE7-AF69-0295D3DE5BEE}" type="pres">
      <dgm:prSet presAssocID="{A1C7904F-57C6-4162-8CFC-237BB41FE82D}" presName="compositeB" presStyleCnt="0"/>
      <dgm:spPr/>
    </dgm:pt>
    <dgm:pt modelId="{8D92CF20-0F58-407C-86E8-0E1A72BBDBCE}" type="pres">
      <dgm:prSet presAssocID="{A1C7904F-57C6-4162-8CFC-237BB41FE82D}" presName="textB" presStyleLbl="revTx" presStyleIdx="1" presStyleCnt="7">
        <dgm:presLayoutVars>
          <dgm:bulletEnabled val="1"/>
        </dgm:presLayoutVars>
      </dgm:prSet>
      <dgm:spPr/>
    </dgm:pt>
    <dgm:pt modelId="{0D23098E-A76D-44D1-9177-4E4EA4317CC3}" type="pres">
      <dgm:prSet presAssocID="{A1C7904F-57C6-4162-8CFC-237BB41FE82D}" presName="circleB" presStyleLbl="node1" presStyleIdx="1" presStyleCnt="7"/>
      <dgm:spPr/>
    </dgm:pt>
    <dgm:pt modelId="{CB3BCB07-B59F-49A5-9DE5-77C606BE63AB}" type="pres">
      <dgm:prSet presAssocID="{A1C7904F-57C6-4162-8CFC-237BB41FE82D}" presName="spaceB" presStyleCnt="0"/>
      <dgm:spPr/>
    </dgm:pt>
    <dgm:pt modelId="{B7DBBFBC-56D9-4800-A946-5B15FBFE1D33}" type="pres">
      <dgm:prSet presAssocID="{46B202F8-36B2-4A58-A2E5-BD93783F9B8A}" presName="space" presStyleCnt="0"/>
      <dgm:spPr/>
    </dgm:pt>
    <dgm:pt modelId="{051FF415-3E7B-431F-8386-39E60B2227D2}" type="pres">
      <dgm:prSet presAssocID="{2F141F29-80E5-42CC-A17D-73833CCEFEEE}" presName="compositeA" presStyleCnt="0"/>
      <dgm:spPr/>
    </dgm:pt>
    <dgm:pt modelId="{951674E3-BAD6-42C7-BE54-6BF0716B6A6E}" type="pres">
      <dgm:prSet presAssocID="{2F141F29-80E5-42CC-A17D-73833CCEFEEE}" presName="textA" presStyleLbl="revTx" presStyleIdx="2" presStyleCnt="7">
        <dgm:presLayoutVars>
          <dgm:bulletEnabled val="1"/>
        </dgm:presLayoutVars>
      </dgm:prSet>
      <dgm:spPr/>
    </dgm:pt>
    <dgm:pt modelId="{13B452A7-0F3F-41B3-90F2-C96B378D0119}" type="pres">
      <dgm:prSet presAssocID="{2F141F29-80E5-42CC-A17D-73833CCEFEEE}" presName="circleA" presStyleLbl="node1" presStyleIdx="2" presStyleCnt="7"/>
      <dgm:spPr/>
    </dgm:pt>
    <dgm:pt modelId="{A4463267-17E9-48F9-B5AC-C8786BFDE6AE}" type="pres">
      <dgm:prSet presAssocID="{2F141F29-80E5-42CC-A17D-73833CCEFEEE}" presName="spaceA" presStyleCnt="0"/>
      <dgm:spPr/>
    </dgm:pt>
    <dgm:pt modelId="{7170C075-F1AE-4583-82AD-09D2CC264745}" type="pres">
      <dgm:prSet presAssocID="{5E75DC02-9A4D-4198-A540-FEC70842271B}" presName="space" presStyleCnt="0"/>
      <dgm:spPr/>
    </dgm:pt>
    <dgm:pt modelId="{DDB77876-2EBF-4691-812D-412BB16BFE83}" type="pres">
      <dgm:prSet presAssocID="{083DCA76-54FE-4651-83C1-C32D3B3E8E7F}" presName="compositeB" presStyleCnt="0"/>
      <dgm:spPr/>
    </dgm:pt>
    <dgm:pt modelId="{36DE5079-410A-405D-8A28-EFFDFE60ADEC}" type="pres">
      <dgm:prSet presAssocID="{083DCA76-54FE-4651-83C1-C32D3B3E8E7F}" presName="textB" presStyleLbl="revTx" presStyleIdx="3" presStyleCnt="7">
        <dgm:presLayoutVars>
          <dgm:bulletEnabled val="1"/>
        </dgm:presLayoutVars>
      </dgm:prSet>
      <dgm:spPr/>
    </dgm:pt>
    <dgm:pt modelId="{92BCBC97-6854-49C4-A4B2-1364ACDE5C26}" type="pres">
      <dgm:prSet presAssocID="{083DCA76-54FE-4651-83C1-C32D3B3E8E7F}" presName="circleB" presStyleLbl="node1" presStyleIdx="3" presStyleCnt="7"/>
      <dgm:spPr/>
    </dgm:pt>
    <dgm:pt modelId="{501F3994-A2F8-4839-88FD-20E5FF866839}" type="pres">
      <dgm:prSet presAssocID="{083DCA76-54FE-4651-83C1-C32D3B3E8E7F}" presName="spaceB" presStyleCnt="0"/>
      <dgm:spPr/>
    </dgm:pt>
    <dgm:pt modelId="{2D4587B1-9DA1-4ADD-9857-57525FFAB81E}" type="pres">
      <dgm:prSet presAssocID="{F9DE6F7F-0C62-4C83-B78F-6DBC60B0B2C2}" presName="space" presStyleCnt="0"/>
      <dgm:spPr/>
    </dgm:pt>
    <dgm:pt modelId="{DBC72199-4391-4600-BADB-F2A1E55E79DD}" type="pres">
      <dgm:prSet presAssocID="{FC300211-4F9B-4984-8B72-C9AC234D046C}" presName="compositeA" presStyleCnt="0"/>
      <dgm:spPr/>
    </dgm:pt>
    <dgm:pt modelId="{68EE7AEA-7DB9-42C9-944E-0A10A7DCD4BA}" type="pres">
      <dgm:prSet presAssocID="{FC300211-4F9B-4984-8B72-C9AC234D046C}" presName="textA" presStyleLbl="revTx" presStyleIdx="4" presStyleCnt="7">
        <dgm:presLayoutVars>
          <dgm:bulletEnabled val="1"/>
        </dgm:presLayoutVars>
      </dgm:prSet>
      <dgm:spPr/>
    </dgm:pt>
    <dgm:pt modelId="{2EFBAD3E-01FB-4923-9F1B-BD929D7207D0}" type="pres">
      <dgm:prSet presAssocID="{FC300211-4F9B-4984-8B72-C9AC234D046C}" presName="circleA" presStyleLbl="node1" presStyleIdx="4" presStyleCnt="7"/>
      <dgm:spPr/>
    </dgm:pt>
    <dgm:pt modelId="{8C980DF3-BE69-42C0-B9F5-0EDAE6D7EBA7}" type="pres">
      <dgm:prSet presAssocID="{FC300211-4F9B-4984-8B72-C9AC234D046C}" presName="spaceA" presStyleCnt="0"/>
      <dgm:spPr/>
    </dgm:pt>
    <dgm:pt modelId="{2FA24F5A-89F0-48FF-8852-B9CC3AAF10F1}" type="pres">
      <dgm:prSet presAssocID="{08E28DE5-2B1A-499D-8E61-02B53C03D384}" presName="space" presStyleCnt="0"/>
      <dgm:spPr/>
    </dgm:pt>
    <dgm:pt modelId="{4ADBB79C-929A-410F-88B7-9E58CA430B74}" type="pres">
      <dgm:prSet presAssocID="{EA697D56-BD28-48EE-87FE-9126AA0AD006}" presName="compositeB" presStyleCnt="0"/>
      <dgm:spPr/>
    </dgm:pt>
    <dgm:pt modelId="{51498EE4-1820-42BA-8D98-66D5017C7996}" type="pres">
      <dgm:prSet presAssocID="{EA697D56-BD28-48EE-87FE-9126AA0AD006}" presName="textB" presStyleLbl="revTx" presStyleIdx="5" presStyleCnt="7">
        <dgm:presLayoutVars>
          <dgm:bulletEnabled val="1"/>
        </dgm:presLayoutVars>
      </dgm:prSet>
      <dgm:spPr/>
    </dgm:pt>
    <dgm:pt modelId="{73066EEE-F850-4490-A46F-9B84F87C5BDC}" type="pres">
      <dgm:prSet presAssocID="{EA697D56-BD28-48EE-87FE-9126AA0AD006}" presName="circleB" presStyleLbl="node1" presStyleIdx="5" presStyleCnt="7"/>
      <dgm:spPr/>
    </dgm:pt>
    <dgm:pt modelId="{52D03822-62AB-4DC9-9C86-D57A5B92E978}" type="pres">
      <dgm:prSet presAssocID="{EA697D56-BD28-48EE-87FE-9126AA0AD006}" presName="spaceB" presStyleCnt="0"/>
      <dgm:spPr/>
    </dgm:pt>
    <dgm:pt modelId="{E12C1203-FAE0-46B0-8F82-54A7C0533793}" type="pres">
      <dgm:prSet presAssocID="{2AC294F6-0A5F-428B-B0FF-2383FAC39DD9}" presName="space" presStyleCnt="0"/>
      <dgm:spPr/>
    </dgm:pt>
    <dgm:pt modelId="{BC8459D1-D9E4-4A3E-8143-3A93DC25C661}" type="pres">
      <dgm:prSet presAssocID="{864D8B4E-A987-4551-A5B8-DF15FD6996F4}" presName="compositeA" presStyleCnt="0"/>
      <dgm:spPr/>
    </dgm:pt>
    <dgm:pt modelId="{7D193E30-F27C-42A2-8216-8492DF55B235}" type="pres">
      <dgm:prSet presAssocID="{864D8B4E-A987-4551-A5B8-DF15FD6996F4}" presName="textA" presStyleLbl="revTx" presStyleIdx="6" presStyleCnt="7">
        <dgm:presLayoutVars>
          <dgm:bulletEnabled val="1"/>
        </dgm:presLayoutVars>
      </dgm:prSet>
      <dgm:spPr/>
    </dgm:pt>
    <dgm:pt modelId="{CB0A8D1D-9AAB-4555-B4AC-380A1C98D981}" type="pres">
      <dgm:prSet presAssocID="{864D8B4E-A987-4551-A5B8-DF15FD6996F4}" presName="circleA" presStyleLbl="node1" presStyleIdx="6" presStyleCnt="7"/>
      <dgm:spPr/>
    </dgm:pt>
    <dgm:pt modelId="{D72D3B83-4BDF-47F2-AD3F-734EC85C09CB}" type="pres">
      <dgm:prSet presAssocID="{864D8B4E-A987-4551-A5B8-DF15FD6996F4}" presName="spaceA" presStyleCnt="0"/>
      <dgm:spPr/>
    </dgm:pt>
  </dgm:ptLst>
  <dgm:cxnLst>
    <dgm:cxn modelId="{7DD5021E-1D18-4F4B-8539-27B3B8A7B005}" type="presOf" srcId="{82F03C46-6328-4571-A580-719DC6EB419F}" destId="{B35E8BC0-F0DB-485F-8EB9-0E3D9ED508DF}" srcOrd="0" destOrd="0" presId="urn:microsoft.com/office/officeart/2005/8/layout/hProcess11"/>
    <dgm:cxn modelId="{A0B8C4D8-6268-4273-954F-631F298B432F}" srcId="{82F03C46-6328-4571-A580-719DC6EB419F}" destId="{EA697D56-BD28-48EE-87FE-9126AA0AD006}" srcOrd="5" destOrd="0" parTransId="{23A4E791-305D-4377-8CE5-B66F29F073DB}" sibTransId="{2AC294F6-0A5F-428B-B0FF-2383FAC39DD9}"/>
    <dgm:cxn modelId="{9A653CF1-14DA-482B-AA33-EAF30413FA09}" srcId="{82F03C46-6328-4571-A580-719DC6EB419F}" destId="{083DCA76-54FE-4651-83C1-C32D3B3E8E7F}" srcOrd="3" destOrd="0" parTransId="{144A3C90-DB00-46D5-8608-2C589AB0A00B}" sibTransId="{F9DE6F7F-0C62-4C83-B78F-6DBC60B0B2C2}"/>
    <dgm:cxn modelId="{7FFA8482-4399-40BE-9383-844FD8095928}" type="presOf" srcId="{EA697D56-BD28-48EE-87FE-9126AA0AD006}" destId="{51498EE4-1820-42BA-8D98-66D5017C7996}" srcOrd="0" destOrd="0" presId="urn:microsoft.com/office/officeart/2005/8/layout/hProcess11"/>
    <dgm:cxn modelId="{38EB2650-390F-4F7A-B5DB-5D46AF5DE76C}" type="presOf" srcId="{2F141F29-80E5-42CC-A17D-73833CCEFEEE}" destId="{951674E3-BAD6-42C7-BE54-6BF0716B6A6E}" srcOrd="0" destOrd="0" presId="urn:microsoft.com/office/officeart/2005/8/layout/hProcess11"/>
    <dgm:cxn modelId="{A5F6CA0C-DF78-4F2A-B9BB-CF40903872A4}" type="presOf" srcId="{A1C7904F-57C6-4162-8CFC-237BB41FE82D}" destId="{8D92CF20-0F58-407C-86E8-0E1A72BBDBCE}" srcOrd="0" destOrd="0" presId="urn:microsoft.com/office/officeart/2005/8/layout/hProcess11"/>
    <dgm:cxn modelId="{0C26302A-520D-40BC-9353-ED74FA96F778}" srcId="{82F03C46-6328-4571-A580-719DC6EB419F}" destId="{864D8B4E-A987-4551-A5B8-DF15FD6996F4}" srcOrd="6" destOrd="0" parTransId="{42559FA9-84CD-492E-88B0-1F4863AE7B97}" sibTransId="{A0BE7A7B-D149-478B-BEFF-0F7337123BAB}"/>
    <dgm:cxn modelId="{FBF0EB8B-43CA-4510-BE63-F83C3AEF992A}" srcId="{82F03C46-6328-4571-A580-719DC6EB419F}" destId="{2559EBAE-0CCA-459A-8C8A-D5A3067B26A8}" srcOrd="0" destOrd="0" parTransId="{A35F16BF-94DF-4258-9507-C31ED6A924FE}" sibTransId="{0ED18DF4-96D3-483D-B2BB-BFE63E300D89}"/>
    <dgm:cxn modelId="{60237E25-B5CF-446F-8936-388958304979}" srcId="{82F03C46-6328-4571-A580-719DC6EB419F}" destId="{FC300211-4F9B-4984-8B72-C9AC234D046C}" srcOrd="4" destOrd="0" parTransId="{963AFA15-B308-4A5F-A6DF-8D52F755174D}" sibTransId="{08E28DE5-2B1A-499D-8E61-02B53C03D384}"/>
    <dgm:cxn modelId="{8A1664DA-01DE-45A1-AB4A-FFFB10F84097}" srcId="{82F03C46-6328-4571-A580-719DC6EB419F}" destId="{A1C7904F-57C6-4162-8CFC-237BB41FE82D}" srcOrd="1" destOrd="0" parTransId="{7FFBECEE-D1B9-43C3-9092-0C6CEBB3AD7B}" sibTransId="{46B202F8-36B2-4A58-A2E5-BD93783F9B8A}"/>
    <dgm:cxn modelId="{731CE62A-61C1-4FF6-8A3B-6226CBFEAFA8}" type="presOf" srcId="{FC300211-4F9B-4984-8B72-C9AC234D046C}" destId="{68EE7AEA-7DB9-42C9-944E-0A10A7DCD4BA}" srcOrd="0" destOrd="0" presId="urn:microsoft.com/office/officeart/2005/8/layout/hProcess11"/>
    <dgm:cxn modelId="{C67281E4-6D61-4618-AD15-0364F72826A4}" type="presOf" srcId="{2559EBAE-0CCA-459A-8C8A-D5A3067B26A8}" destId="{A2C20AE2-968F-4412-9051-53316C0940B2}" srcOrd="0" destOrd="0" presId="urn:microsoft.com/office/officeart/2005/8/layout/hProcess11"/>
    <dgm:cxn modelId="{9ECCE943-213A-420C-BBE6-EBA76917D9F1}" srcId="{82F03C46-6328-4571-A580-719DC6EB419F}" destId="{2F141F29-80E5-42CC-A17D-73833CCEFEEE}" srcOrd="2" destOrd="0" parTransId="{FE6E95AD-F5BA-476A-B36C-03C5B999D636}" sibTransId="{5E75DC02-9A4D-4198-A540-FEC70842271B}"/>
    <dgm:cxn modelId="{CEBF4ED5-E551-4FA9-BC83-05FA6844B5C2}" type="presOf" srcId="{083DCA76-54FE-4651-83C1-C32D3B3E8E7F}" destId="{36DE5079-410A-405D-8A28-EFFDFE60ADEC}" srcOrd="0" destOrd="0" presId="urn:microsoft.com/office/officeart/2005/8/layout/hProcess11"/>
    <dgm:cxn modelId="{3C5CE895-146E-4F32-8B4E-CAAD323EA2F8}" type="presOf" srcId="{864D8B4E-A987-4551-A5B8-DF15FD6996F4}" destId="{7D193E30-F27C-42A2-8216-8492DF55B235}" srcOrd="0" destOrd="0" presId="urn:microsoft.com/office/officeart/2005/8/layout/hProcess11"/>
    <dgm:cxn modelId="{3A441C31-11CD-4084-96DD-F9BB78D5AE79}" type="presParOf" srcId="{B35E8BC0-F0DB-485F-8EB9-0E3D9ED508DF}" destId="{703E71F6-7280-4368-BC91-6FF9C5DE0EDC}" srcOrd="0" destOrd="0" presId="urn:microsoft.com/office/officeart/2005/8/layout/hProcess11"/>
    <dgm:cxn modelId="{71FDA589-C95C-4DA3-AA7E-AFAAB9A03A57}" type="presParOf" srcId="{B35E8BC0-F0DB-485F-8EB9-0E3D9ED508DF}" destId="{8A4EF262-DE93-4C88-8F20-068C8C436CD2}" srcOrd="1" destOrd="0" presId="urn:microsoft.com/office/officeart/2005/8/layout/hProcess11"/>
    <dgm:cxn modelId="{8799BF62-003A-4605-AAA1-7BF52EF220BE}" type="presParOf" srcId="{8A4EF262-DE93-4C88-8F20-068C8C436CD2}" destId="{5864AB3B-2B6C-482D-895D-DDDBE2C02057}" srcOrd="0" destOrd="0" presId="urn:microsoft.com/office/officeart/2005/8/layout/hProcess11"/>
    <dgm:cxn modelId="{B83F72FE-4720-4C5B-B755-B560170D6EDC}" type="presParOf" srcId="{5864AB3B-2B6C-482D-895D-DDDBE2C02057}" destId="{A2C20AE2-968F-4412-9051-53316C0940B2}" srcOrd="0" destOrd="0" presId="urn:microsoft.com/office/officeart/2005/8/layout/hProcess11"/>
    <dgm:cxn modelId="{E7DDC5B6-9FCB-433D-B8F7-9E3218DA9666}" type="presParOf" srcId="{5864AB3B-2B6C-482D-895D-DDDBE2C02057}" destId="{DAA08950-937A-4FC7-A39F-2AE8F38C6E15}" srcOrd="1" destOrd="0" presId="urn:microsoft.com/office/officeart/2005/8/layout/hProcess11"/>
    <dgm:cxn modelId="{C2B250A3-108F-496B-BED6-C95A6E873871}" type="presParOf" srcId="{5864AB3B-2B6C-482D-895D-DDDBE2C02057}" destId="{77792D40-F527-402B-A649-76BCEC5A047E}" srcOrd="2" destOrd="0" presId="urn:microsoft.com/office/officeart/2005/8/layout/hProcess11"/>
    <dgm:cxn modelId="{8D3959DF-7C81-45D3-84E9-30848CE17D84}" type="presParOf" srcId="{8A4EF262-DE93-4C88-8F20-068C8C436CD2}" destId="{35F95951-789D-47BB-8B09-A59739EB1C63}" srcOrd="1" destOrd="0" presId="urn:microsoft.com/office/officeart/2005/8/layout/hProcess11"/>
    <dgm:cxn modelId="{150DA7F2-8246-4316-AAEC-DFE59EFED9DB}" type="presParOf" srcId="{8A4EF262-DE93-4C88-8F20-068C8C436CD2}" destId="{5BDAE8F9-D96C-4BE7-AF69-0295D3DE5BEE}" srcOrd="2" destOrd="0" presId="urn:microsoft.com/office/officeart/2005/8/layout/hProcess11"/>
    <dgm:cxn modelId="{45F86B5D-D3EC-4337-A832-A0980BD726F3}" type="presParOf" srcId="{5BDAE8F9-D96C-4BE7-AF69-0295D3DE5BEE}" destId="{8D92CF20-0F58-407C-86E8-0E1A72BBDBCE}" srcOrd="0" destOrd="0" presId="urn:microsoft.com/office/officeart/2005/8/layout/hProcess11"/>
    <dgm:cxn modelId="{D253DD56-43A8-421E-A315-5A4E84062F70}" type="presParOf" srcId="{5BDAE8F9-D96C-4BE7-AF69-0295D3DE5BEE}" destId="{0D23098E-A76D-44D1-9177-4E4EA4317CC3}" srcOrd="1" destOrd="0" presId="urn:microsoft.com/office/officeart/2005/8/layout/hProcess11"/>
    <dgm:cxn modelId="{F9BD3583-E81A-4968-A48E-6F5BF91033D1}" type="presParOf" srcId="{5BDAE8F9-D96C-4BE7-AF69-0295D3DE5BEE}" destId="{CB3BCB07-B59F-49A5-9DE5-77C606BE63AB}" srcOrd="2" destOrd="0" presId="urn:microsoft.com/office/officeart/2005/8/layout/hProcess11"/>
    <dgm:cxn modelId="{60D0D395-F2E7-4B67-A251-41CA050F3A83}" type="presParOf" srcId="{8A4EF262-DE93-4C88-8F20-068C8C436CD2}" destId="{B7DBBFBC-56D9-4800-A946-5B15FBFE1D33}" srcOrd="3" destOrd="0" presId="urn:microsoft.com/office/officeart/2005/8/layout/hProcess11"/>
    <dgm:cxn modelId="{75982099-99E1-4728-A0C5-D94B01EF9861}" type="presParOf" srcId="{8A4EF262-DE93-4C88-8F20-068C8C436CD2}" destId="{051FF415-3E7B-431F-8386-39E60B2227D2}" srcOrd="4" destOrd="0" presId="urn:microsoft.com/office/officeart/2005/8/layout/hProcess11"/>
    <dgm:cxn modelId="{AE09C2E7-E562-4AEF-9686-44E0CF743387}" type="presParOf" srcId="{051FF415-3E7B-431F-8386-39E60B2227D2}" destId="{951674E3-BAD6-42C7-BE54-6BF0716B6A6E}" srcOrd="0" destOrd="0" presId="urn:microsoft.com/office/officeart/2005/8/layout/hProcess11"/>
    <dgm:cxn modelId="{C8AB3B89-5C47-42D5-9C17-553C531A40B4}" type="presParOf" srcId="{051FF415-3E7B-431F-8386-39E60B2227D2}" destId="{13B452A7-0F3F-41B3-90F2-C96B378D0119}" srcOrd="1" destOrd="0" presId="urn:microsoft.com/office/officeart/2005/8/layout/hProcess11"/>
    <dgm:cxn modelId="{E83D76DD-E6F8-4636-88F7-E08F9B912FF2}" type="presParOf" srcId="{051FF415-3E7B-431F-8386-39E60B2227D2}" destId="{A4463267-17E9-48F9-B5AC-C8786BFDE6AE}" srcOrd="2" destOrd="0" presId="urn:microsoft.com/office/officeart/2005/8/layout/hProcess11"/>
    <dgm:cxn modelId="{E02394D4-97CF-4056-B573-3E6A4AB5460F}" type="presParOf" srcId="{8A4EF262-DE93-4C88-8F20-068C8C436CD2}" destId="{7170C075-F1AE-4583-82AD-09D2CC264745}" srcOrd="5" destOrd="0" presId="urn:microsoft.com/office/officeart/2005/8/layout/hProcess11"/>
    <dgm:cxn modelId="{DFCB08D4-9C16-4DA0-B7A1-C1CC690FC87E}" type="presParOf" srcId="{8A4EF262-DE93-4C88-8F20-068C8C436CD2}" destId="{DDB77876-2EBF-4691-812D-412BB16BFE83}" srcOrd="6" destOrd="0" presId="urn:microsoft.com/office/officeart/2005/8/layout/hProcess11"/>
    <dgm:cxn modelId="{243993E4-27F8-4450-A829-E3AB02602F59}" type="presParOf" srcId="{DDB77876-2EBF-4691-812D-412BB16BFE83}" destId="{36DE5079-410A-405D-8A28-EFFDFE60ADEC}" srcOrd="0" destOrd="0" presId="urn:microsoft.com/office/officeart/2005/8/layout/hProcess11"/>
    <dgm:cxn modelId="{C6FB17CA-216D-4580-979E-D68BC1F233F8}" type="presParOf" srcId="{DDB77876-2EBF-4691-812D-412BB16BFE83}" destId="{92BCBC97-6854-49C4-A4B2-1364ACDE5C26}" srcOrd="1" destOrd="0" presId="urn:microsoft.com/office/officeart/2005/8/layout/hProcess11"/>
    <dgm:cxn modelId="{941FFD8A-C3BD-4779-A629-AA668A9D10E7}" type="presParOf" srcId="{DDB77876-2EBF-4691-812D-412BB16BFE83}" destId="{501F3994-A2F8-4839-88FD-20E5FF866839}" srcOrd="2" destOrd="0" presId="urn:microsoft.com/office/officeart/2005/8/layout/hProcess11"/>
    <dgm:cxn modelId="{B64F1A4A-8271-4152-AFC8-4F0F50DB9213}" type="presParOf" srcId="{8A4EF262-DE93-4C88-8F20-068C8C436CD2}" destId="{2D4587B1-9DA1-4ADD-9857-57525FFAB81E}" srcOrd="7" destOrd="0" presId="urn:microsoft.com/office/officeart/2005/8/layout/hProcess11"/>
    <dgm:cxn modelId="{66A9A856-05C6-4A77-8DA4-B2E70490BCC7}" type="presParOf" srcId="{8A4EF262-DE93-4C88-8F20-068C8C436CD2}" destId="{DBC72199-4391-4600-BADB-F2A1E55E79DD}" srcOrd="8" destOrd="0" presId="urn:microsoft.com/office/officeart/2005/8/layout/hProcess11"/>
    <dgm:cxn modelId="{EDA1FB56-DEFD-4CA9-87FB-B67AE497E673}" type="presParOf" srcId="{DBC72199-4391-4600-BADB-F2A1E55E79DD}" destId="{68EE7AEA-7DB9-42C9-944E-0A10A7DCD4BA}" srcOrd="0" destOrd="0" presId="urn:microsoft.com/office/officeart/2005/8/layout/hProcess11"/>
    <dgm:cxn modelId="{DB92690A-2824-41C9-B744-20ED1ABCFF5E}" type="presParOf" srcId="{DBC72199-4391-4600-BADB-F2A1E55E79DD}" destId="{2EFBAD3E-01FB-4923-9F1B-BD929D7207D0}" srcOrd="1" destOrd="0" presId="urn:microsoft.com/office/officeart/2005/8/layout/hProcess11"/>
    <dgm:cxn modelId="{37DCAB18-9857-458A-AAFB-1A0C04D3EEF7}" type="presParOf" srcId="{DBC72199-4391-4600-BADB-F2A1E55E79DD}" destId="{8C980DF3-BE69-42C0-B9F5-0EDAE6D7EBA7}" srcOrd="2" destOrd="0" presId="urn:microsoft.com/office/officeart/2005/8/layout/hProcess11"/>
    <dgm:cxn modelId="{3766393E-93A8-4166-B1E8-00767DF233F2}" type="presParOf" srcId="{8A4EF262-DE93-4C88-8F20-068C8C436CD2}" destId="{2FA24F5A-89F0-48FF-8852-B9CC3AAF10F1}" srcOrd="9" destOrd="0" presId="urn:microsoft.com/office/officeart/2005/8/layout/hProcess11"/>
    <dgm:cxn modelId="{39CB6F93-296D-46B7-BC19-789B8C28E693}" type="presParOf" srcId="{8A4EF262-DE93-4C88-8F20-068C8C436CD2}" destId="{4ADBB79C-929A-410F-88B7-9E58CA430B74}" srcOrd="10" destOrd="0" presId="urn:microsoft.com/office/officeart/2005/8/layout/hProcess11"/>
    <dgm:cxn modelId="{F192516D-DFD9-47C9-AE6C-77C9AC064681}" type="presParOf" srcId="{4ADBB79C-929A-410F-88B7-9E58CA430B74}" destId="{51498EE4-1820-42BA-8D98-66D5017C7996}" srcOrd="0" destOrd="0" presId="urn:microsoft.com/office/officeart/2005/8/layout/hProcess11"/>
    <dgm:cxn modelId="{F340389C-517B-45C6-A8C4-0A08DBF2F205}" type="presParOf" srcId="{4ADBB79C-929A-410F-88B7-9E58CA430B74}" destId="{73066EEE-F850-4490-A46F-9B84F87C5BDC}" srcOrd="1" destOrd="0" presId="urn:microsoft.com/office/officeart/2005/8/layout/hProcess11"/>
    <dgm:cxn modelId="{7BDFDBA4-DF8D-41F0-886D-7A59FC4B1692}" type="presParOf" srcId="{4ADBB79C-929A-410F-88B7-9E58CA430B74}" destId="{52D03822-62AB-4DC9-9C86-D57A5B92E978}" srcOrd="2" destOrd="0" presId="urn:microsoft.com/office/officeart/2005/8/layout/hProcess11"/>
    <dgm:cxn modelId="{A27C24C3-271D-44CF-B4E2-E41435E6EFFD}" type="presParOf" srcId="{8A4EF262-DE93-4C88-8F20-068C8C436CD2}" destId="{E12C1203-FAE0-46B0-8F82-54A7C0533793}" srcOrd="11" destOrd="0" presId="urn:microsoft.com/office/officeart/2005/8/layout/hProcess11"/>
    <dgm:cxn modelId="{074AEBDF-7B1E-4BD5-BBE7-C6D2F458B4B6}" type="presParOf" srcId="{8A4EF262-DE93-4C88-8F20-068C8C436CD2}" destId="{BC8459D1-D9E4-4A3E-8143-3A93DC25C661}" srcOrd="12" destOrd="0" presId="urn:microsoft.com/office/officeart/2005/8/layout/hProcess11"/>
    <dgm:cxn modelId="{12492F54-C394-418C-9EE4-2BA6513C35F6}" type="presParOf" srcId="{BC8459D1-D9E4-4A3E-8143-3A93DC25C661}" destId="{7D193E30-F27C-42A2-8216-8492DF55B235}" srcOrd="0" destOrd="0" presId="urn:microsoft.com/office/officeart/2005/8/layout/hProcess11"/>
    <dgm:cxn modelId="{B0D3BA11-100F-438D-944D-9ED2B8028D40}" type="presParOf" srcId="{BC8459D1-D9E4-4A3E-8143-3A93DC25C661}" destId="{CB0A8D1D-9AAB-4555-B4AC-380A1C98D981}" srcOrd="1" destOrd="0" presId="urn:microsoft.com/office/officeart/2005/8/layout/hProcess11"/>
    <dgm:cxn modelId="{954B231E-AE37-4F6F-8C0D-14FDA1CA0D85}" type="presParOf" srcId="{BC8459D1-D9E4-4A3E-8143-3A93DC25C661}" destId="{D72D3B83-4BDF-47F2-AD3F-734EC85C09CB}" srcOrd="2" destOrd="0" presId="urn:microsoft.com/office/officeart/2005/8/layout/hProcess11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F14EF46-0DA6-41AB-BBEF-1D0382EB736C}" type="doc">
      <dgm:prSet loTypeId="urn:microsoft.com/office/officeart/2005/8/layout/cycle5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01AE4720-439D-48B6-ADD7-3C7619667AD3}">
      <dgm:prSet phldrT="[Metin]"/>
      <dgm:spPr/>
      <dgm:t>
        <a:bodyPr/>
        <a:lstStyle/>
        <a:p>
          <a:r>
            <a:rPr lang="tr-TR" dirty="0" smtClean="0"/>
            <a:t>1-Politikalara Uygun mu?</a:t>
          </a:r>
          <a:endParaRPr lang="tr-TR" dirty="0"/>
        </a:p>
      </dgm:t>
    </dgm:pt>
    <dgm:pt modelId="{E334EEBD-4C1C-4F64-81BB-971711AF6C5C}" type="parTrans" cxnId="{97EDD552-C4A8-4AB0-9818-FEE65CB221B2}">
      <dgm:prSet/>
      <dgm:spPr/>
      <dgm:t>
        <a:bodyPr/>
        <a:lstStyle/>
        <a:p>
          <a:endParaRPr lang="tr-TR"/>
        </a:p>
      </dgm:t>
    </dgm:pt>
    <dgm:pt modelId="{FB4755AE-5192-4FF2-82B0-16659ACF67CE}" type="sibTrans" cxnId="{97EDD552-C4A8-4AB0-9818-FEE65CB221B2}">
      <dgm:prSet/>
      <dgm:spPr/>
      <dgm:t>
        <a:bodyPr/>
        <a:lstStyle/>
        <a:p>
          <a:endParaRPr lang="tr-TR"/>
        </a:p>
      </dgm:t>
    </dgm:pt>
    <dgm:pt modelId="{986D06BB-3631-4351-A787-B78155D307C8}">
      <dgm:prSet phldrT="[Metin]"/>
      <dgm:spPr/>
      <dgm:t>
        <a:bodyPr/>
        <a:lstStyle/>
        <a:p>
          <a:r>
            <a:rPr lang="tr-TR" dirty="0" smtClean="0"/>
            <a:t>2- Legal mi?</a:t>
          </a:r>
          <a:endParaRPr lang="tr-TR" dirty="0"/>
        </a:p>
      </dgm:t>
    </dgm:pt>
    <dgm:pt modelId="{0F07009D-C8CF-4354-AF10-B9E4358023E6}" type="parTrans" cxnId="{978635C9-9046-4FB2-A62E-C38C56C57585}">
      <dgm:prSet/>
      <dgm:spPr/>
      <dgm:t>
        <a:bodyPr/>
        <a:lstStyle/>
        <a:p>
          <a:endParaRPr lang="tr-TR"/>
        </a:p>
      </dgm:t>
    </dgm:pt>
    <dgm:pt modelId="{7517EE6E-1114-4F9B-BBAB-6DEA5343A650}" type="sibTrans" cxnId="{978635C9-9046-4FB2-A62E-C38C56C57585}">
      <dgm:prSet/>
      <dgm:spPr/>
      <dgm:t>
        <a:bodyPr/>
        <a:lstStyle/>
        <a:p>
          <a:endParaRPr lang="tr-TR"/>
        </a:p>
      </dgm:t>
    </dgm:pt>
    <dgm:pt modelId="{33A57F01-00B7-48C6-BFC9-54D120BCDCD1}">
      <dgm:prSet phldrT="[Metin]"/>
      <dgm:spPr/>
      <dgm:t>
        <a:bodyPr/>
        <a:lstStyle/>
        <a:p>
          <a:r>
            <a:rPr lang="tr-TR" dirty="0" smtClean="0"/>
            <a:t>3- </a:t>
          </a:r>
          <a:r>
            <a:rPr lang="tr-TR" dirty="0" err="1" smtClean="0"/>
            <a:t>Universal</a:t>
          </a:r>
          <a:r>
            <a:rPr lang="tr-TR" dirty="0" smtClean="0"/>
            <a:t> mi? Örgütün Değerleri ile Uyumlu mu?</a:t>
          </a:r>
          <a:endParaRPr lang="tr-TR" dirty="0"/>
        </a:p>
      </dgm:t>
    </dgm:pt>
    <dgm:pt modelId="{7EE9693E-1368-4798-AFCF-15D9DB61655F}" type="parTrans" cxnId="{F1337852-26FD-4BAD-B66A-BBAB7A3D560C}">
      <dgm:prSet/>
      <dgm:spPr/>
      <dgm:t>
        <a:bodyPr/>
        <a:lstStyle/>
        <a:p>
          <a:endParaRPr lang="tr-TR"/>
        </a:p>
      </dgm:t>
    </dgm:pt>
    <dgm:pt modelId="{642485A2-060A-4EB2-B873-E43EA681B098}" type="sibTrans" cxnId="{F1337852-26FD-4BAD-B66A-BBAB7A3D560C}">
      <dgm:prSet/>
      <dgm:spPr/>
      <dgm:t>
        <a:bodyPr/>
        <a:lstStyle/>
        <a:p>
          <a:endParaRPr lang="tr-TR"/>
        </a:p>
      </dgm:t>
    </dgm:pt>
    <dgm:pt modelId="{D9208EA3-4C85-44CF-B2F0-7DC5D0E2C9E8}">
      <dgm:prSet phldrT="[Metin]"/>
      <dgm:spPr/>
      <dgm:t>
        <a:bodyPr/>
        <a:lstStyle/>
        <a:p>
          <a:r>
            <a:rPr lang="tr-TR" dirty="0" smtClean="0"/>
            <a:t>4- Self? Kişisel Değerlerle Uyumlu mu?</a:t>
          </a:r>
          <a:endParaRPr lang="tr-TR" dirty="0"/>
        </a:p>
      </dgm:t>
    </dgm:pt>
    <dgm:pt modelId="{0094DEDF-D7D2-4A09-9B98-27E56239684D}" type="parTrans" cxnId="{AA4EDC95-3E1A-4350-B92F-73769D9959BA}">
      <dgm:prSet/>
      <dgm:spPr/>
      <dgm:t>
        <a:bodyPr/>
        <a:lstStyle/>
        <a:p>
          <a:endParaRPr lang="tr-TR"/>
        </a:p>
      </dgm:t>
    </dgm:pt>
    <dgm:pt modelId="{186D55AF-7C7F-462E-84B1-9AA5BEA2D6E1}" type="sibTrans" cxnId="{AA4EDC95-3E1A-4350-B92F-73769D9959BA}">
      <dgm:prSet/>
      <dgm:spPr/>
      <dgm:t>
        <a:bodyPr/>
        <a:lstStyle/>
        <a:p>
          <a:endParaRPr lang="tr-TR"/>
        </a:p>
      </dgm:t>
    </dgm:pt>
    <dgm:pt modelId="{5287BEA5-2EF1-4319-B1AA-8CFBE63DF4C7}" type="pres">
      <dgm:prSet presAssocID="{9F14EF46-0DA6-41AB-BBEF-1D0382EB736C}" presName="cycle" presStyleCnt="0">
        <dgm:presLayoutVars>
          <dgm:dir/>
          <dgm:resizeHandles val="exact"/>
        </dgm:presLayoutVars>
      </dgm:prSet>
      <dgm:spPr/>
    </dgm:pt>
    <dgm:pt modelId="{99E2F25C-A7D4-43FE-92A2-C2268B561DF9}" type="pres">
      <dgm:prSet presAssocID="{01AE4720-439D-48B6-ADD7-3C7619667AD3}" presName="node" presStyleLbl="node1" presStyleIdx="0" presStyleCnt="4">
        <dgm:presLayoutVars>
          <dgm:bulletEnabled val="1"/>
        </dgm:presLayoutVars>
      </dgm:prSet>
      <dgm:spPr/>
    </dgm:pt>
    <dgm:pt modelId="{AAE59157-9363-4BDC-A19B-5390806C9440}" type="pres">
      <dgm:prSet presAssocID="{01AE4720-439D-48B6-ADD7-3C7619667AD3}" presName="spNode" presStyleCnt="0"/>
      <dgm:spPr/>
    </dgm:pt>
    <dgm:pt modelId="{B721B871-E9D6-415E-918F-7075369F3E2C}" type="pres">
      <dgm:prSet presAssocID="{FB4755AE-5192-4FF2-82B0-16659ACF67CE}" presName="sibTrans" presStyleLbl="sibTrans1D1" presStyleIdx="0" presStyleCnt="4"/>
      <dgm:spPr/>
    </dgm:pt>
    <dgm:pt modelId="{B0515636-B3E6-480D-A695-5D8809A82B94}" type="pres">
      <dgm:prSet presAssocID="{986D06BB-3631-4351-A787-B78155D307C8}" presName="node" presStyleLbl="node1" presStyleIdx="1" presStyleCnt="4">
        <dgm:presLayoutVars>
          <dgm:bulletEnabled val="1"/>
        </dgm:presLayoutVars>
      </dgm:prSet>
      <dgm:spPr/>
    </dgm:pt>
    <dgm:pt modelId="{63E6F671-620E-4636-A4C0-E4A5226161DE}" type="pres">
      <dgm:prSet presAssocID="{986D06BB-3631-4351-A787-B78155D307C8}" presName="spNode" presStyleCnt="0"/>
      <dgm:spPr/>
    </dgm:pt>
    <dgm:pt modelId="{723C1AF0-8663-4857-B77B-D036B238A7F4}" type="pres">
      <dgm:prSet presAssocID="{7517EE6E-1114-4F9B-BBAB-6DEA5343A650}" presName="sibTrans" presStyleLbl="sibTrans1D1" presStyleIdx="1" presStyleCnt="4"/>
      <dgm:spPr/>
    </dgm:pt>
    <dgm:pt modelId="{670718BE-398C-4865-A982-39D3BB0A9F1F}" type="pres">
      <dgm:prSet presAssocID="{33A57F01-00B7-48C6-BFC9-54D120BCDCD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73D461A-8853-478C-B0E8-F28426447C0F}" type="pres">
      <dgm:prSet presAssocID="{33A57F01-00B7-48C6-BFC9-54D120BCDCD1}" presName="spNode" presStyleCnt="0"/>
      <dgm:spPr/>
    </dgm:pt>
    <dgm:pt modelId="{CA9636B6-CF4C-4FF3-AD49-0A9DE6A1DAE4}" type="pres">
      <dgm:prSet presAssocID="{642485A2-060A-4EB2-B873-E43EA681B098}" presName="sibTrans" presStyleLbl="sibTrans1D1" presStyleIdx="2" presStyleCnt="4"/>
      <dgm:spPr/>
    </dgm:pt>
    <dgm:pt modelId="{886E09E7-1179-4556-B5C0-4E7183198EE8}" type="pres">
      <dgm:prSet presAssocID="{D9208EA3-4C85-44CF-B2F0-7DC5D0E2C9E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C146BC4-77CD-4C72-AB98-17A665B9D1A8}" type="pres">
      <dgm:prSet presAssocID="{D9208EA3-4C85-44CF-B2F0-7DC5D0E2C9E8}" presName="spNode" presStyleCnt="0"/>
      <dgm:spPr/>
    </dgm:pt>
    <dgm:pt modelId="{CFABB273-C884-4155-B3CE-6D18EAB944F7}" type="pres">
      <dgm:prSet presAssocID="{186D55AF-7C7F-462E-84B1-9AA5BEA2D6E1}" presName="sibTrans" presStyleLbl="sibTrans1D1" presStyleIdx="3" presStyleCnt="4"/>
      <dgm:spPr/>
    </dgm:pt>
  </dgm:ptLst>
  <dgm:cxnLst>
    <dgm:cxn modelId="{55389057-0060-4732-A7DE-47DBC01A5E70}" type="presOf" srcId="{9F14EF46-0DA6-41AB-BBEF-1D0382EB736C}" destId="{5287BEA5-2EF1-4319-B1AA-8CFBE63DF4C7}" srcOrd="0" destOrd="0" presId="urn:microsoft.com/office/officeart/2005/8/layout/cycle5"/>
    <dgm:cxn modelId="{48891451-5D4F-4D58-BE02-EC91473A2C0A}" type="presOf" srcId="{01AE4720-439D-48B6-ADD7-3C7619667AD3}" destId="{99E2F25C-A7D4-43FE-92A2-C2268B561DF9}" srcOrd="0" destOrd="0" presId="urn:microsoft.com/office/officeart/2005/8/layout/cycle5"/>
    <dgm:cxn modelId="{A6BF20F7-B4D4-4F7A-8319-9D3300AF65D3}" type="presOf" srcId="{642485A2-060A-4EB2-B873-E43EA681B098}" destId="{CA9636B6-CF4C-4FF3-AD49-0A9DE6A1DAE4}" srcOrd="0" destOrd="0" presId="urn:microsoft.com/office/officeart/2005/8/layout/cycle5"/>
    <dgm:cxn modelId="{F1337852-26FD-4BAD-B66A-BBAB7A3D560C}" srcId="{9F14EF46-0DA6-41AB-BBEF-1D0382EB736C}" destId="{33A57F01-00B7-48C6-BFC9-54D120BCDCD1}" srcOrd="2" destOrd="0" parTransId="{7EE9693E-1368-4798-AFCF-15D9DB61655F}" sibTransId="{642485A2-060A-4EB2-B873-E43EA681B098}"/>
    <dgm:cxn modelId="{3AB8EC45-2418-4BDD-BFF8-44879C34DE58}" type="presOf" srcId="{FB4755AE-5192-4FF2-82B0-16659ACF67CE}" destId="{B721B871-E9D6-415E-918F-7075369F3E2C}" srcOrd="0" destOrd="0" presId="urn:microsoft.com/office/officeart/2005/8/layout/cycle5"/>
    <dgm:cxn modelId="{92BFE752-F236-4E9E-BCB9-2DE6EEC46C28}" type="presOf" srcId="{186D55AF-7C7F-462E-84B1-9AA5BEA2D6E1}" destId="{CFABB273-C884-4155-B3CE-6D18EAB944F7}" srcOrd="0" destOrd="0" presId="urn:microsoft.com/office/officeart/2005/8/layout/cycle5"/>
    <dgm:cxn modelId="{978635C9-9046-4FB2-A62E-C38C56C57585}" srcId="{9F14EF46-0DA6-41AB-BBEF-1D0382EB736C}" destId="{986D06BB-3631-4351-A787-B78155D307C8}" srcOrd="1" destOrd="0" parTransId="{0F07009D-C8CF-4354-AF10-B9E4358023E6}" sibTransId="{7517EE6E-1114-4F9B-BBAB-6DEA5343A650}"/>
    <dgm:cxn modelId="{9D9F7F75-1B55-4B1C-9BD2-86A5EC0FCB63}" type="presOf" srcId="{986D06BB-3631-4351-A787-B78155D307C8}" destId="{B0515636-B3E6-480D-A695-5D8809A82B94}" srcOrd="0" destOrd="0" presId="urn:microsoft.com/office/officeart/2005/8/layout/cycle5"/>
    <dgm:cxn modelId="{97EDD552-C4A8-4AB0-9818-FEE65CB221B2}" srcId="{9F14EF46-0DA6-41AB-BBEF-1D0382EB736C}" destId="{01AE4720-439D-48B6-ADD7-3C7619667AD3}" srcOrd="0" destOrd="0" parTransId="{E334EEBD-4C1C-4F64-81BB-971711AF6C5C}" sibTransId="{FB4755AE-5192-4FF2-82B0-16659ACF67CE}"/>
    <dgm:cxn modelId="{0D3C81D1-CC78-41EE-9A08-0BAC9EE35805}" type="presOf" srcId="{7517EE6E-1114-4F9B-BBAB-6DEA5343A650}" destId="{723C1AF0-8663-4857-B77B-D036B238A7F4}" srcOrd="0" destOrd="0" presId="urn:microsoft.com/office/officeart/2005/8/layout/cycle5"/>
    <dgm:cxn modelId="{AA4EDC95-3E1A-4350-B92F-73769D9959BA}" srcId="{9F14EF46-0DA6-41AB-BBEF-1D0382EB736C}" destId="{D9208EA3-4C85-44CF-B2F0-7DC5D0E2C9E8}" srcOrd="3" destOrd="0" parTransId="{0094DEDF-D7D2-4A09-9B98-27E56239684D}" sibTransId="{186D55AF-7C7F-462E-84B1-9AA5BEA2D6E1}"/>
    <dgm:cxn modelId="{461F454E-0746-406A-8975-3F298381AEC6}" type="presOf" srcId="{33A57F01-00B7-48C6-BFC9-54D120BCDCD1}" destId="{670718BE-398C-4865-A982-39D3BB0A9F1F}" srcOrd="0" destOrd="0" presId="urn:microsoft.com/office/officeart/2005/8/layout/cycle5"/>
    <dgm:cxn modelId="{A13FE34D-5714-4F07-993D-8634E5014BA5}" type="presOf" srcId="{D9208EA3-4C85-44CF-B2F0-7DC5D0E2C9E8}" destId="{886E09E7-1179-4556-B5C0-4E7183198EE8}" srcOrd="0" destOrd="0" presId="urn:microsoft.com/office/officeart/2005/8/layout/cycle5"/>
    <dgm:cxn modelId="{EE6813FE-A4D2-43DC-AA9D-546D3B5CFEB2}" type="presParOf" srcId="{5287BEA5-2EF1-4319-B1AA-8CFBE63DF4C7}" destId="{99E2F25C-A7D4-43FE-92A2-C2268B561DF9}" srcOrd="0" destOrd="0" presId="urn:microsoft.com/office/officeart/2005/8/layout/cycle5"/>
    <dgm:cxn modelId="{F307392B-9DA7-4704-B1ED-3B6911F32BBB}" type="presParOf" srcId="{5287BEA5-2EF1-4319-B1AA-8CFBE63DF4C7}" destId="{AAE59157-9363-4BDC-A19B-5390806C9440}" srcOrd="1" destOrd="0" presId="urn:microsoft.com/office/officeart/2005/8/layout/cycle5"/>
    <dgm:cxn modelId="{0FF3F314-A8FB-4A3D-B895-9192FB1D9F0A}" type="presParOf" srcId="{5287BEA5-2EF1-4319-B1AA-8CFBE63DF4C7}" destId="{B721B871-E9D6-415E-918F-7075369F3E2C}" srcOrd="2" destOrd="0" presId="urn:microsoft.com/office/officeart/2005/8/layout/cycle5"/>
    <dgm:cxn modelId="{B2544BB8-5F94-4A18-8AB6-8BC79B977181}" type="presParOf" srcId="{5287BEA5-2EF1-4319-B1AA-8CFBE63DF4C7}" destId="{B0515636-B3E6-480D-A695-5D8809A82B94}" srcOrd="3" destOrd="0" presId="urn:microsoft.com/office/officeart/2005/8/layout/cycle5"/>
    <dgm:cxn modelId="{A4F35358-22D4-488A-8995-B955B563D0BC}" type="presParOf" srcId="{5287BEA5-2EF1-4319-B1AA-8CFBE63DF4C7}" destId="{63E6F671-620E-4636-A4C0-E4A5226161DE}" srcOrd="4" destOrd="0" presId="urn:microsoft.com/office/officeart/2005/8/layout/cycle5"/>
    <dgm:cxn modelId="{5660CBE6-2E33-4B40-A9AE-854331190924}" type="presParOf" srcId="{5287BEA5-2EF1-4319-B1AA-8CFBE63DF4C7}" destId="{723C1AF0-8663-4857-B77B-D036B238A7F4}" srcOrd="5" destOrd="0" presId="urn:microsoft.com/office/officeart/2005/8/layout/cycle5"/>
    <dgm:cxn modelId="{CB5D740D-4974-4986-BD6A-885720B19C22}" type="presParOf" srcId="{5287BEA5-2EF1-4319-B1AA-8CFBE63DF4C7}" destId="{670718BE-398C-4865-A982-39D3BB0A9F1F}" srcOrd="6" destOrd="0" presId="urn:microsoft.com/office/officeart/2005/8/layout/cycle5"/>
    <dgm:cxn modelId="{57180699-6010-4CE3-9C07-94383623E9A2}" type="presParOf" srcId="{5287BEA5-2EF1-4319-B1AA-8CFBE63DF4C7}" destId="{573D461A-8853-478C-B0E8-F28426447C0F}" srcOrd="7" destOrd="0" presId="urn:microsoft.com/office/officeart/2005/8/layout/cycle5"/>
    <dgm:cxn modelId="{4DA01195-17F2-4E46-8224-36FCB7E758DE}" type="presParOf" srcId="{5287BEA5-2EF1-4319-B1AA-8CFBE63DF4C7}" destId="{CA9636B6-CF4C-4FF3-AD49-0A9DE6A1DAE4}" srcOrd="8" destOrd="0" presId="urn:microsoft.com/office/officeart/2005/8/layout/cycle5"/>
    <dgm:cxn modelId="{80AC4D3F-84C1-477B-969C-A00AD6385A5A}" type="presParOf" srcId="{5287BEA5-2EF1-4319-B1AA-8CFBE63DF4C7}" destId="{886E09E7-1179-4556-B5C0-4E7183198EE8}" srcOrd="9" destOrd="0" presId="urn:microsoft.com/office/officeart/2005/8/layout/cycle5"/>
    <dgm:cxn modelId="{244B244F-2E6C-4D37-84E7-E7BC5F58B336}" type="presParOf" srcId="{5287BEA5-2EF1-4319-B1AA-8CFBE63DF4C7}" destId="{6C146BC4-77CD-4C72-AB98-17A665B9D1A8}" srcOrd="10" destOrd="0" presId="urn:microsoft.com/office/officeart/2005/8/layout/cycle5"/>
    <dgm:cxn modelId="{3B3154DC-B1FA-4BBC-B600-3A407966CD60}" type="presParOf" srcId="{5287BEA5-2EF1-4319-B1AA-8CFBE63DF4C7}" destId="{CFABB273-C884-4155-B3CE-6D18EAB944F7}" srcOrd="11" destOrd="0" presId="urn:microsoft.com/office/officeart/2005/8/layout/cycle5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36B2A8C-1A33-48C5-9505-1666CE09CC5D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CF99B869-B15A-49A8-A62A-C1551060AFA2}">
      <dgm:prSet phldrT="[Metin]"/>
      <dgm:spPr/>
      <dgm:t>
        <a:bodyPr/>
        <a:lstStyle/>
        <a:p>
          <a:r>
            <a:rPr lang="tr-TR" dirty="0" err="1" smtClean="0"/>
            <a:t>Truthfulness</a:t>
          </a:r>
          <a:r>
            <a:rPr lang="tr-TR" dirty="0" smtClean="0"/>
            <a:t> (İletinin Doğruluğu)</a:t>
          </a:r>
          <a:endParaRPr lang="tr-TR" dirty="0"/>
        </a:p>
      </dgm:t>
    </dgm:pt>
    <dgm:pt modelId="{E6140F59-71FB-4FAF-B770-66A315691969}" type="parTrans" cxnId="{B4FE0EDE-CDD0-471B-BF05-C34174D7B7DD}">
      <dgm:prSet/>
      <dgm:spPr/>
      <dgm:t>
        <a:bodyPr/>
        <a:lstStyle/>
        <a:p>
          <a:endParaRPr lang="tr-TR"/>
        </a:p>
      </dgm:t>
    </dgm:pt>
    <dgm:pt modelId="{EBBAE4B6-3DB5-420C-A770-F531331B84F8}" type="sibTrans" cxnId="{B4FE0EDE-CDD0-471B-BF05-C34174D7B7DD}">
      <dgm:prSet/>
      <dgm:spPr/>
      <dgm:t>
        <a:bodyPr/>
        <a:lstStyle/>
        <a:p>
          <a:endParaRPr lang="tr-TR"/>
        </a:p>
      </dgm:t>
    </dgm:pt>
    <dgm:pt modelId="{21C543AB-900F-4024-B973-64414711DA9B}">
      <dgm:prSet phldrT="[Metin]"/>
      <dgm:spPr/>
      <dgm:t>
        <a:bodyPr/>
        <a:lstStyle/>
        <a:p>
          <a:r>
            <a:rPr lang="tr-TR" dirty="0" err="1" smtClean="0"/>
            <a:t>Authenticity</a:t>
          </a:r>
          <a:r>
            <a:rPr lang="tr-TR" dirty="0" smtClean="0"/>
            <a:t> (Dürüstlük)</a:t>
          </a:r>
          <a:endParaRPr lang="tr-TR" dirty="0"/>
        </a:p>
      </dgm:t>
    </dgm:pt>
    <dgm:pt modelId="{F1B1BC48-CBE9-43DD-A039-A849511C404A}" type="parTrans" cxnId="{257F3D26-15B1-4AD1-97FC-75C7F7AC3317}">
      <dgm:prSet/>
      <dgm:spPr/>
      <dgm:t>
        <a:bodyPr/>
        <a:lstStyle/>
        <a:p>
          <a:endParaRPr lang="tr-TR"/>
        </a:p>
      </dgm:t>
    </dgm:pt>
    <dgm:pt modelId="{3FF8E7A9-8044-4AD5-B57C-8962BCDA522C}" type="sibTrans" cxnId="{257F3D26-15B1-4AD1-97FC-75C7F7AC3317}">
      <dgm:prSet/>
      <dgm:spPr/>
      <dgm:t>
        <a:bodyPr/>
        <a:lstStyle/>
        <a:p>
          <a:endParaRPr lang="tr-TR"/>
        </a:p>
      </dgm:t>
    </dgm:pt>
    <dgm:pt modelId="{B37A5979-0278-444F-A9B8-4E725F048ECE}">
      <dgm:prSet phldrT="[Metin]"/>
      <dgm:spPr/>
      <dgm:t>
        <a:bodyPr/>
        <a:lstStyle/>
        <a:p>
          <a:r>
            <a:rPr lang="tr-TR" dirty="0" err="1" smtClean="0"/>
            <a:t>Respect</a:t>
          </a:r>
          <a:r>
            <a:rPr lang="tr-TR" dirty="0" smtClean="0"/>
            <a:t> (Saygı)</a:t>
          </a:r>
          <a:endParaRPr lang="tr-TR" dirty="0"/>
        </a:p>
      </dgm:t>
    </dgm:pt>
    <dgm:pt modelId="{4E1D2CD5-44FB-4392-8E1B-015A3425907C}" type="parTrans" cxnId="{DCB84FC7-B515-43DF-953D-4C5D327AF379}">
      <dgm:prSet/>
      <dgm:spPr/>
      <dgm:t>
        <a:bodyPr/>
        <a:lstStyle/>
        <a:p>
          <a:endParaRPr lang="tr-TR"/>
        </a:p>
      </dgm:t>
    </dgm:pt>
    <dgm:pt modelId="{3E11439B-BBDF-4D91-BCCA-4DD96E9146AC}" type="sibTrans" cxnId="{DCB84FC7-B515-43DF-953D-4C5D327AF379}">
      <dgm:prSet/>
      <dgm:spPr/>
      <dgm:t>
        <a:bodyPr/>
        <a:lstStyle/>
        <a:p>
          <a:endParaRPr lang="tr-TR"/>
        </a:p>
      </dgm:t>
    </dgm:pt>
    <dgm:pt modelId="{FE51576D-FB32-490A-B5F3-52333265C119}">
      <dgm:prSet phldrT="[Metin]"/>
      <dgm:spPr/>
      <dgm:t>
        <a:bodyPr/>
        <a:lstStyle/>
        <a:p>
          <a:r>
            <a:rPr lang="tr-TR" dirty="0" err="1" smtClean="0"/>
            <a:t>Equity</a:t>
          </a:r>
          <a:r>
            <a:rPr lang="tr-TR" dirty="0" smtClean="0"/>
            <a:t> (Adil)</a:t>
          </a:r>
          <a:endParaRPr lang="tr-TR" dirty="0"/>
        </a:p>
      </dgm:t>
    </dgm:pt>
    <dgm:pt modelId="{1ABF789B-61B2-4940-9EC5-D7F346C8C9B5}" type="parTrans" cxnId="{65699F45-176A-41A1-9ACC-CBF171EE153F}">
      <dgm:prSet/>
      <dgm:spPr/>
      <dgm:t>
        <a:bodyPr/>
        <a:lstStyle/>
        <a:p>
          <a:endParaRPr lang="tr-TR"/>
        </a:p>
      </dgm:t>
    </dgm:pt>
    <dgm:pt modelId="{2DEF027F-EE96-4B27-A6A3-E13D99A265BA}" type="sibTrans" cxnId="{65699F45-176A-41A1-9ACC-CBF171EE153F}">
      <dgm:prSet/>
      <dgm:spPr/>
      <dgm:t>
        <a:bodyPr/>
        <a:lstStyle/>
        <a:p>
          <a:endParaRPr lang="tr-TR"/>
        </a:p>
      </dgm:t>
    </dgm:pt>
    <dgm:pt modelId="{C1D83067-AFF1-4E8E-96B6-0C46256CF807}">
      <dgm:prSet phldrT="[Metin]"/>
      <dgm:spPr/>
      <dgm:t>
        <a:bodyPr/>
        <a:lstStyle/>
        <a:p>
          <a:r>
            <a:rPr lang="tr-TR" dirty="0" err="1" smtClean="0"/>
            <a:t>Social</a:t>
          </a:r>
          <a:r>
            <a:rPr lang="tr-TR" dirty="0" smtClean="0"/>
            <a:t> </a:t>
          </a:r>
          <a:r>
            <a:rPr lang="tr-TR" dirty="0" err="1" smtClean="0"/>
            <a:t>Responsibility</a:t>
          </a:r>
          <a:r>
            <a:rPr lang="tr-TR" dirty="0" smtClean="0"/>
            <a:t> (Toplumsal Sorumluluk)</a:t>
          </a:r>
          <a:endParaRPr lang="tr-TR" dirty="0"/>
        </a:p>
      </dgm:t>
    </dgm:pt>
    <dgm:pt modelId="{D9AE1E7E-9805-4239-9BE1-815F388269B5}" type="parTrans" cxnId="{F8558644-95A7-4677-B813-CAC7CD3EAEAB}">
      <dgm:prSet/>
      <dgm:spPr/>
      <dgm:t>
        <a:bodyPr/>
        <a:lstStyle/>
        <a:p>
          <a:endParaRPr lang="tr-TR"/>
        </a:p>
      </dgm:t>
    </dgm:pt>
    <dgm:pt modelId="{9C00325E-F5A4-4026-97CC-BD3E4A284DDC}" type="sibTrans" cxnId="{F8558644-95A7-4677-B813-CAC7CD3EAEAB}">
      <dgm:prSet/>
      <dgm:spPr/>
      <dgm:t>
        <a:bodyPr/>
        <a:lstStyle/>
        <a:p>
          <a:endParaRPr lang="tr-TR"/>
        </a:p>
      </dgm:t>
    </dgm:pt>
    <dgm:pt modelId="{2315A98A-EDDA-4964-BBF7-8C6824D7ED97}" type="pres">
      <dgm:prSet presAssocID="{836B2A8C-1A33-48C5-9505-1666CE09CC5D}" presName="diagram" presStyleCnt="0">
        <dgm:presLayoutVars>
          <dgm:dir/>
          <dgm:resizeHandles val="exact"/>
        </dgm:presLayoutVars>
      </dgm:prSet>
      <dgm:spPr/>
    </dgm:pt>
    <dgm:pt modelId="{D731F732-9D5C-404A-B59E-C1423C28E21A}" type="pres">
      <dgm:prSet presAssocID="{CF99B869-B15A-49A8-A62A-C1551060AFA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E061789-8B94-4D2D-9B4A-223AB33CDDC7}" type="pres">
      <dgm:prSet presAssocID="{EBBAE4B6-3DB5-420C-A770-F531331B84F8}" presName="sibTrans" presStyleCnt="0"/>
      <dgm:spPr/>
    </dgm:pt>
    <dgm:pt modelId="{BFCCCD8D-1804-498F-9F76-E05815E4DFDF}" type="pres">
      <dgm:prSet presAssocID="{21C543AB-900F-4024-B973-64414711DA9B}" presName="node" presStyleLbl="node1" presStyleIdx="1" presStyleCnt="5">
        <dgm:presLayoutVars>
          <dgm:bulletEnabled val="1"/>
        </dgm:presLayoutVars>
      </dgm:prSet>
      <dgm:spPr/>
    </dgm:pt>
    <dgm:pt modelId="{A059D1A7-7C23-440A-8C03-7DAE28A10652}" type="pres">
      <dgm:prSet presAssocID="{3FF8E7A9-8044-4AD5-B57C-8962BCDA522C}" presName="sibTrans" presStyleCnt="0"/>
      <dgm:spPr/>
    </dgm:pt>
    <dgm:pt modelId="{FA930564-6CD0-4264-8412-B8D7D2334CBC}" type="pres">
      <dgm:prSet presAssocID="{B37A5979-0278-444F-A9B8-4E725F048EC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13BF7F0-1B5A-4ABF-95D3-058EC8BA3619}" type="pres">
      <dgm:prSet presAssocID="{3E11439B-BBDF-4D91-BCCA-4DD96E9146AC}" presName="sibTrans" presStyleCnt="0"/>
      <dgm:spPr/>
    </dgm:pt>
    <dgm:pt modelId="{4E3E92F5-B935-48CD-B967-BDE34A0CEE84}" type="pres">
      <dgm:prSet presAssocID="{FE51576D-FB32-490A-B5F3-52333265C119}" presName="node" presStyleLbl="node1" presStyleIdx="3" presStyleCnt="5">
        <dgm:presLayoutVars>
          <dgm:bulletEnabled val="1"/>
        </dgm:presLayoutVars>
      </dgm:prSet>
      <dgm:spPr/>
    </dgm:pt>
    <dgm:pt modelId="{11ADD84D-743F-42E0-B819-6EEAD73D61E0}" type="pres">
      <dgm:prSet presAssocID="{2DEF027F-EE96-4B27-A6A3-E13D99A265BA}" presName="sibTrans" presStyleCnt="0"/>
      <dgm:spPr/>
    </dgm:pt>
    <dgm:pt modelId="{91F35562-B4C7-420F-B245-2C17AF5C216D}" type="pres">
      <dgm:prSet presAssocID="{C1D83067-AFF1-4E8E-96B6-0C46256CF807}" presName="node" presStyleLbl="node1" presStyleIdx="4" presStyleCnt="5">
        <dgm:presLayoutVars>
          <dgm:bulletEnabled val="1"/>
        </dgm:presLayoutVars>
      </dgm:prSet>
      <dgm:spPr/>
    </dgm:pt>
  </dgm:ptLst>
  <dgm:cxnLst>
    <dgm:cxn modelId="{51FC3F04-9875-4738-AC67-FC8F26617798}" type="presOf" srcId="{C1D83067-AFF1-4E8E-96B6-0C46256CF807}" destId="{91F35562-B4C7-420F-B245-2C17AF5C216D}" srcOrd="0" destOrd="0" presId="urn:microsoft.com/office/officeart/2005/8/layout/default"/>
    <dgm:cxn modelId="{C4666F0F-7FCB-4D58-A273-4B0A032CB5CD}" type="presOf" srcId="{CF99B869-B15A-49A8-A62A-C1551060AFA2}" destId="{D731F732-9D5C-404A-B59E-C1423C28E21A}" srcOrd="0" destOrd="0" presId="urn:microsoft.com/office/officeart/2005/8/layout/default"/>
    <dgm:cxn modelId="{B4FE0EDE-CDD0-471B-BF05-C34174D7B7DD}" srcId="{836B2A8C-1A33-48C5-9505-1666CE09CC5D}" destId="{CF99B869-B15A-49A8-A62A-C1551060AFA2}" srcOrd="0" destOrd="0" parTransId="{E6140F59-71FB-4FAF-B770-66A315691969}" sibTransId="{EBBAE4B6-3DB5-420C-A770-F531331B84F8}"/>
    <dgm:cxn modelId="{4332F334-6B89-4557-AFA0-AA943CBEB9F6}" type="presOf" srcId="{21C543AB-900F-4024-B973-64414711DA9B}" destId="{BFCCCD8D-1804-498F-9F76-E05815E4DFDF}" srcOrd="0" destOrd="0" presId="urn:microsoft.com/office/officeart/2005/8/layout/default"/>
    <dgm:cxn modelId="{DCB84FC7-B515-43DF-953D-4C5D327AF379}" srcId="{836B2A8C-1A33-48C5-9505-1666CE09CC5D}" destId="{B37A5979-0278-444F-A9B8-4E725F048ECE}" srcOrd="2" destOrd="0" parTransId="{4E1D2CD5-44FB-4392-8E1B-015A3425907C}" sibTransId="{3E11439B-BBDF-4D91-BCCA-4DD96E9146AC}"/>
    <dgm:cxn modelId="{65699F45-176A-41A1-9ACC-CBF171EE153F}" srcId="{836B2A8C-1A33-48C5-9505-1666CE09CC5D}" destId="{FE51576D-FB32-490A-B5F3-52333265C119}" srcOrd="3" destOrd="0" parTransId="{1ABF789B-61B2-4940-9EC5-D7F346C8C9B5}" sibTransId="{2DEF027F-EE96-4B27-A6A3-E13D99A265BA}"/>
    <dgm:cxn modelId="{0E6F46AA-C97C-4DC3-A1FF-82F13F174ECB}" type="presOf" srcId="{B37A5979-0278-444F-A9B8-4E725F048ECE}" destId="{FA930564-6CD0-4264-8412-B8D7D2334CBC}" srcOrd="0" destOrd="0" presId="urn:microsoft.com/office/officeart/2005/8/layout/default"/>
    <dgm:cxn modelId="{78C93854-73C9-4850-A7E7-4B9C5F890ECC}" type="presOf" srcId="{FE51576D-FB32-490A-B5F3-52333265C119}" destId="{4E3E92F5-B935-48CD-B967-BDE34A0CEE84}" srcOrd="0" destOrd="0" presId="urn:microsoft.com/office/officeart/2005/8/layout/default"/>
    <dgm:cxn modelId="{257F3D26-15B1-4AD1-97FC-75C7F7AC3317}" srcId="{836B2A8C-1A33-48C5-9505-1666CE09CC5D}" destId="{21C543AB-900F-4024-B973-64414711DA9B}" srcOrd="1" destOrd="0" parTransId="{F1B1BC48-CBE9-43DD-A039-A849511C404A}" sibTransId="{3FF8E7A9-8044-4AD5-B57C-8962BCDA522C}"/>
    <dgm:cxn modelId="{F8558644-95A7-4677-B813-CAC7CD3EAEAB}" srcId="{836B2A8C-1A33-48C5-9505-1666CE09CC5D}" destId="{C1D83067-AFF1-4E8E-96B6-0C46256CF807}" srcOrd="4" destOrd="0" parTransId="{D9AE1E7E-9805-4239-9BE1-815F388269B5}" sibTransId="{9C00325E-F5A4-4026-97CC-BD3E4A284DDC}"/>
    <dgm:cxn modelId="{4F7BE840-0F39-4249-A2F5-3A827F8C9EEB}" type="presOf" srcId="{836B2A8C-1A33-48C5-9505-1666CE09CC5D}" destId="{2315A98A-EDDA-4964-BBF7-8C6824D7ED97}" srcOrd="0" destOrd="0" presId="urn:microsoft.com/office/officeart/2005/8/layout/default"/>
    <dgm:cxn modelId="{8412A1CD-0D39-44D4-8AF0-5FF163719B21}" type="presParOf" srcId="{2315A98A-EDDA-4964-BBF7-8C6824D7ED97}" destId="{D731F732-9D5C-404A-B59E-C1423C28E21A}" srcOrd="0" destOrd="0" presId="urn:microsoft.com/office/officeart/2005/8/layout/default"/>
    <dgm:cxn modelId="{BC1BF631-4A30-48A9-BA93-885355ACF1C1}" type="presParOf" srcId="{2315A98A-EDDA-4964-BBF7-8C6824D7ED97}" destId="{1E061789-8B94-4D2D-9B4A-223AB33CDDC7}" srcOrd="1" destOrd="0" presId="urn:microsoft.com/office/officeart/2005/8/layout/default"/>
    <dgm:cxn modelId="{68F25E2A-8FE2-4CC4-8F72-E21BFC67B37B}" type="presParOf" srcId="{2315A98A-EDDA-4964-BBF7-8C6824D7ED97}" destId="{BFCCCD8D-1804-498F-9F76-E05815E4DFDF}" srcOrd="2" destOrd="0" presId="urn:microsoft.com/office/officeart/2005/8/layout/default"/>
    <dgm:cxn modelId="{95C114C5-E168-428E-8964-7753F730BF88}" type="presParOf" srcId="{2315A98A-EDDA-4964-BBF7-8C6824D7ED97}" destId="{A059D1A7-7C23-440A-8C03-7DAE28A10652}" srcOrd="3" destOrd="0" presId="urn:microsoft.com/office/officeart/2005/8/layout/default"/>
    <dgm:cxn modelId="{BC9A2DB9-10ED-4C01-9500-23FBFD368896}" type="presParOf" srcId="{2315A98A-EDDA-4964-BBF7-8C6824D7ED97}" destId="{FA930564-6CD0-4264-8412-B8D7D2334CBC}" srcOrd="4" destOrd="0" presId="urn:microsoft.com/office/officeart/2005/8/layout/default"/>
    <dgm:cxn modelId="{C55F00B5-3824-43E3-B30A-31DD5240C251}" type="presParOf" srcId="{2315A98A-EDDA-4964-BBF7-8C6824D7ED97}" destId="{B13BF7F0-1B5A-4ABF-95D3-058EC8BA3619}" srcOrd="5" destOrd="0" presId="urn:microsoft.com/office/officeart/2005/8/layout/default"/>
    <dgm:cxn modelId="{CB3D3070-9B1B-47EC-B44C-68C59F885605}" type="presParOf" srcId="{2315A98A-EDDA-4964-BBF7-8C6824D7ED97}" destId="{4E3E92F5-B935-48CD-B967-BDE34A0CEE84}" srcOrd="6" destOrd="0" presId="urn:microsoft.com/office/officeart/2005/8/layout/default"/>
    <dgm:cxn modelId="{C11445F5-4572-4C36-977B-E87F2566D6C1}" type="presParOf" srcId="{2315A98A-EDDA-4964-BBF7-8C6824D7ED97}" destId="{11ADD84D-743F-42E0-B819-6EEAD73D61E0}" srcOrd="7" destOrd="0" presId="urn:microsoft.com/office/officeart/2005/8/layout/default"/>
    <dgm:cxn modelId="{2F55D20A-8D61-48EC-9DDE-4B9839D5668E}" type="presParOf" srcId="{2315A98A-EDDA-4964-BBF7-8C6824D7ED97}" destId="{91F35562-B4C7-420F-B245-2C17AF5C216D}" srcOrd="8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04.12.2020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Зразок підзаголовка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Halkla İlişkiler ve Tanıtım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İLETİŞİM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HİT 403 İletişim Hukuku ve </a:t>
            </a:r>
            <a:r>
              <a:rPr lang="tr-TR" altLang="tr-TR" b="1" i="1" dirty="0" smtClean="0"/>
              <a:t>Etik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Öğr. Üyesi Hasan Turgut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Halkla İlişkilerde </a:t>
            </a:r>
            <a:r>
              <a:rPr lang="tr-TR" altLang="tr-T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Etik</a:t>
            </a:r>
            <a:endParaRPr lang="tr-TR" altLang="tr-T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Hafta-14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HİT 403 İletişim Hukuku ve Etik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Halkla İlişkiler ve Etik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Halkla İlişkiler ve Etik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Halkla İlişkiler ve Etik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[</a:t>
            </a:r>
            <a:r>
              <a:rPr lang="tr-TR" dirty="0" smtClean="0"/>
              <a:t>İkna] </a:t>
            </a:r>
            <a:r>
              <a:rPr lang="tr-TR" dirty="0" smtClean="0"/>
              <a:t>bir örgütün doğru olduğuna </a:t>
            </a:r>
            <a:r>
              <a:rPr lang="tr-TR" dirty="0" smtClean="0"/>
              <a:t>gerçekten inandığı </a:t>
            </a:r>
            <a:r>
              <a:rPr lang="tr-TR" dirty="0" smtClean="0"/>
              <a:t>enformasyona </a:t>
            </a:r>
            <a:r>
              <a:rPr lang="tr-TR" dirty="0" smtClean="0"/>
              <a:t>dayanmalıdır.</a:t>
            </a:r>
          </a:p>
          <a:p>
            <a:pPr algn="just"/>
            <a:r>
              <a:rPr lang="tr-TR" dirty="0" smtClean="0"/>
              <a:t>Peki gerçekten böyle midir?</a:t>
            </a:r>
          </a:p>
          <a:p>
            <a:pPr algn="just"/>
            <a:r>
              <a:rPr lang="tr-TR" dirty="0" smtClean="0"/>
              <a:t>[</a:t>
            </a:r>
            <a:r>
              <a:rPr lang="tr-TR" dirty="0" err="1" smtClean="0"/>
              <a:t>İknanın</a:t>
            </a:r>
            <a:r>
              <a:rPr lang="tr-TR" dirty="0" smtClean="0"/>
              <a:t> Doğası] İkna etme çabası, rasyonel yönünün yanı sıra manipülasyon</a:t>
            </a:r>
            <a:r>
              <a:rPr lang="tr-TR" dirty="0" smtClean="0"/>
              <a:t>, propaganda, zorlama, </a:t>
            </a:r>
            <a:r>
              <a:rPr lang="tr-TR" dirty="0" smtClean="0"/>
              <a:t>baskı </a:t>
            </a:r>
            <a:r>
              <a:rPr lang="tr-TR" dirty="0" smtClean="0"/>
              <a:t>ve bunun </a:t>
            </a:r>
            <a:r>
              <a:rPr lang="tr-TR" dirty="0" smtClean="0"/>
              <a:t>gibi çabalardan farklı değerlendirilemez. (Uzun, 185).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Halkla İlişkiler ve Etik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Halkla İlişkiler ve Etik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Halkla İlişkilerde hem kullanılan yöntem, hem de amaç etik olmalıdır (</a:t>
            </a:r>
            <a:r>
              <a:rPr lang="tr-TR" dirty="0" err="1" smtClean="0"/>
              <a:t>Walle’den</a:t>
            </a:r>
            <a:r>
              <a:rPr lang="tr-TR" dirty="0" smtClean="0"/>
              <a:t> </a:t>
            </a:r>
            <a:r>
              <a:rPr lang="tr-TR" dirty="0" err="1" smtClean="0"/>
              <a:t>akt</a:t>
            </a:r>
            <a:r>
              <a:rPr lang="tr-TR" dirty="0" smtClean="0"/>
              <a:t>. Uzun)</a:t>
            </a:r>
          </a:p>
          <a:p>
            <a:r>
              <a:rPr lang="tr-TR" dirty="0" smtClean="0"/>
              <a:t>“</a:t>
            </a:r>
            <a:r>
              <a:rPr lang="tr-TR" dirty="0" err="1" smtClean="0"/>
              <a:t>Burgeri</a:t>
            </a:r>
            <a:r>
              <a:rPr lang="tr-TR" dirty="0" smtClean="0"/>
              <a:t> değil, Cızırtısını Sat”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Etik Girişimler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Halkla İlişkilerde Etiğin Boyutları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Modeller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Uygulama</a:t>
            </a:r>
            <a:endParaRPr lang="tr-TR" b="1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Potter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Kutusu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McElreath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Modeli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Modeli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Navran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Modeli (PLUS)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Tares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Testi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Kaynakça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b="1" dirty="0" smtClean="0"/>
              <a:t>Bu sunumun hazırlanmasında aşağıdaki kaynaktan yararlanılmıştır.</a:t>
            </a:r>
          </a:p>
          <a:p>
            <a:pPr algn="just"/>
            <a:r>
              <a:rPr lang="tr-TR" dirty="0" err="1" smtClean="0"/>
              <a:t>Ruhdan</a:t>
            </a:r>
            <a:r>
              <a:rPr lang="tr-TR" dirty="0" smtClean="0"/>
              <a:t> Uzun (2007). İletişim Etiği Sorunlar ve Sorumluluklar. Ankara: Gazi Üniversitesi İletişim Fakültesi. S. 183-222).  </a:t>
            </a:r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763</TotalTime>
  <Words>448</Words>
  <Application>Microsoft Office PowerPoint</Application>
  <PresentationFormat>Ekran Gösterisi (4:3)</PresentationFormat>
  <Paragraphs>91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18" baseType="lpstr">
      <vt:lpstr>sunum_sablon</vt:lpstr>
      <vt:lpstr>Slayt 1</vt:lpstr>
      <vt:lpstr>Halkla İlişkilerde Etik</vt:lpstr>
      <vt:lpstr>Halkla İlişkiler ve Etik</vt:lpstr>
      <vt:lpstr>Halkla İlişkiler ve Etik</vt:lpstr>
      <vt:lpstr>Halkla İlişkiler ve Etik</vt:lpstr>
      <vt:lpstr>Halkla İlişkiler ve Etik</vt:lpstr>
      <vt:lpstr>Halkla İlişkiler ve Etik</vt:lpstr>
      <vt:lpstr>Etik Girişimler</vt:lpstr>
      <vt:lpstr>Halkla İlişkilerde Etiğin Boyutları</vt:lpstr>
      <vt:lpstr>Modeller</vt:lpstr>
      <vt:lpstr>Uygulama</vt:lpstr>
      <vt:lpstr>Potter Kutusu</vt:lpstr>
      <vt:lpstr>McElreath Modeli</vt:lpstr>
      <vt:lpstr>Sims Modeli</vt:lpstr>
      <vt:lpstr>Navran Modeli (PLUS)</vt:lpstr>
      <vt:lpstr>Tares Testi</vt:lpstr>
      <vt:lpstr>Kaynakça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Hasan&amp;Merve</dc:creator>
  <cp:lastModifiedBy>asus</cp:lastModifiedBy>
  <cp:revision>63</cp:revision>
  <cp:lastPrinted>1601-01-01T00:00:00Z</cp:lastPrinted>
  <dcterms:created xsi:type="dcterms:W3CDTF">2020-01-15T08:16:38Z</dcterms:created>
  <dcterms:modified xsi:type="dcterms:W3CDTF">2020-12-04T11:46:02Z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